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3" r:id="rId2"/>
    <p:sldId id="284" r:id="rId3"/>
    <p:sldId id="302" r:id="rId4"/>
    <p:sldId id="285" r:id="rId5"/>
    <p:sldId id="286" r:id="rId6"/>
    <p:sldId id="287" r:id="rId7"/>
    <p:sldId id="305" r:id="rId8"/>
    <p:sldId id="303" r:id="rId9"/>
    <p:sldId id="306" r:id="rId10"/>
    <p:sldId id="289" r:id="rId11"/>
    <p:sldId id="290" r:id="rId12"/>
    <p:sldId id="292" r:id="rId13"/>
    <p:sldId id="293" r:id="rId14"/>
    <p:sldId id="294" r:id="rId15"/>
    <p:sldId id="296" r:id="rId16"/>
    <p:sldId id="301" r:id="rId17"/>
    <p:sldId id="300" r:id="rId18"/>
    <p:sldId id="298" r:id="rId19"/>
    <p:sldId id="277" r:id="rId20"/>
    <p:sldId id="268" r:id="rId21"/>
    <p:sldId id="275" r:id="rId22"/>
    <p:sldId id="281" r:id="rId23"/>
    <p:sldId id="276" r:id="rId24"/>
    <p:sldId id="282" r:id="rId25"/>
    <p:sldId id="279" r:id="rId26"/>
    <p:sldId id="274" r:id="rId27"/>
    <p:sldId id="307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AD920B-27B6-403B-9DE9-E345E2E8D5B1}" v="163" dt="2020-04-23T02:48:29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83784" autoAdjust="0"/>
  </p:normalViewPr>
  <p:slideViewPr>
    <p:cSldViewPr snapToGrid="0">
      <p:cViewPr>
        <p:scale>
          <a:sx n="66" d="100"/>
          <a:sy n="66" d="100"/>
        </p:scale>
        <p:origin x="68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far iqbal" userId="5f88d52b8e9ffa26" providerId="LiveId" clId="{EEAD920B-27B6-403B-9DE9-E345E2E8D5B1}"/>
    <pc:docChg chg="undo custSel mod addSld delSld modSld sldOrd">
      <pc:chgData name="zafar iqbal" userId="5f88d52b8e9ffa26" providerId="LiveId" clId="{EEAD920B-27B6-403B-9DE9-E345E2E8D5B1}" dt="2020-04-23T02:55:17.052" v="2365" actId="20577"/>
      <pc:docMkLst>
        <pc:docMk/>
      </pc:docMkLst>
      <pc:sldChg chg="modSp ord">
        <pc:chgData name="zafar iqbal" userId="5f88d52b8e9ffa26" providerId="LiveId" clId="{EEAD920B-27B6-403B-9DE9-E345E2E8D5B1}" dt="2020-04-22T18:41:49.598" v="1596" actId="20577"/>
        <pc:sldMkLst>
          <pc:docMk/>
          <pc:sldMk cId="3607465123" sldId="256"/>
        </pc:sldMkLst>
        <pc:spChg chg="mod">
          <ac:chgData name="zafar iqbal" userId="5f88d52b8e9ffa26" providerId="LiveId" clId="{EEAD920B-27B6-403B-9DE9-E345E2E8D5B1}" dt="2020-04-22T03:51:48.847" v="54" actId="27636"/>
          <ac:spMkLst>
            <pc:docMk/>
            <pc:sldMk cId="3607465123" sldId="256"/>
            <ac:spMk id="2" creationId="{55F50C2F-2972-400E-A0E2-38ADBDCEF88D}"/>
          </ac:spMkLst>
        </pc:spChg>
        <pc:spChg chg="mod">
          <ac:chgData name="zafar iqbal" userId="5f88d52b8e9ffa26" providerId="LiveId" clId="{EEAD920B-27B6-403B-9DE9-E345E2E8D5B1}" dt="2020-04-22T18:41:49.598" v="1596" actId="20577"/>
          <ac:spMkLst>
            <pc:docMk/>
            <pc:sldMk cId="3607465123" sldId="256"/>
            <ac:spMk id="3" creationId="{79C60CFB-ADA2-4DB5-B6FB-DA35EA96D88F}"/>
          </ac:spMkLst>
        </pc:spChg>
      </pc:sldChg>
      <pc:sldChg chg="modSp modNotesTx">
        <pc:chgData name="zafar iqbal" userId="5f88d52b8e9ffa26" providerId="LiveId" clId="{EEAD920B-27B6-403B-9DE9-E345E2E8D5B1}" dt="2020-04-22T05:03:28.722" v="1549" actId="20577"/>
        <pc:sldMkLst>
          <pc:docMk/>
          <pc:sldMk cId="3614681136" sldId="257"/>
        </pc:sldMkLst>
        <pc:spChg chg="mod">
          <ac:chgData name="zafar iqbal" userId="5f88d52b8e9ffa26" providerId="LiveId" clId="{EEAD920B-27B6-403B-9DE9-E345E2E8D5B1}" dt="2020-04-22T05:03:28.722" v="1549" actId="20577"/>
          <ac:spMkLst>
            <pc:docMk/>
            <pc:sldMk cId="3614681136" sldId="257"/>
            <ac:spMk id="3" creationId="{496AEFD5-B2AE-4943-B48D-3F0C5956BDD2}"/>
          </ac:spMkLst>
        </pc:spChg>
      </pc:sldChg>
      <pc:sldChg chg="modSp modNotesTx">
        <pc:chgData name="zafar iqbal" userId="5f88d52b8e9ffa26" providerId="LiveId" clId="{EEAD920B-27B6-403B-9DE9-E345E2E8D5B1}" dt="2020-04-23T02:44:17.071" v="2046"/>
        <pc:sldMkLst>
          <pc:docMk/>
          <pc:sldMk cId="462791932" sldId="258"/>
        </pc:sldMkLst>
        <pc:spChg chg="mod">
          <ac:chgData name="zafar iqbal" userId="5f88d52b8e9ffa26" providerId="LiveId" clId="{EEAD920B-27B6-403B-9DE9-E345E2E8D5B1}" dt="2020-04-23T02:44:17.071" v="2046"/>
          <ac:spMkLst>
            <pc:docMk/>
            <pc:sldMk cId="462791932" sldId="258"/>
            <ac:spMk id="3" creationId="{3B7DFA36-DC20-4B69-85CD-5192BD1398A0}"/>
          </ac:spMkLst>
        </pc:spChg>
      </pc:sldChg>
      <pc:sldChg chg="modSp add ord">
        <pc:chgData name="zafar iqbal" userId="5f88d52b8e9ffa26" providerId="LiveId" clId="{EEAD920B-27B6-403B-9DE9-E345E2E8D5B1}" dt="2020-04-22T20:08:55.470" v="2034"/>
        <pc:sldMkLst>
          <pc:docMk/>
          <pc:sldMk cId="1421545922" sldId="259"/>
        </pc:sldMkLst>
        <pc:spChg chg="mod">
          <ac:chgData name="zafar iqbal" userId="5f88d52b8e9ffa26" providerId="LiveId" clId="{EEAD920B-27B6-403B-9DE9-E345E2E8D5B1}" dt="2020-04-22T20:08:49.995" v="2033" actId="20577"/>
          <ac:spMkLst>
            <pc:docMk/>
            <pc:sldMk cId="1421545922" sldId="259"/>
            <ac:spMk id="2" creationId="{7685B6BC-8F5E-426B-9DEB-768A89EDD2B0}"/>
          </ac:spMkLst>
        </pc:spChg>
        <pc:spChg chg="mod">
          <ac:chgData name="zafar iqbal" userId="5f88d52b8e9ffa26" providerId="LiveId" clId="{EEAD920B-27B6-403B-9DE9-E345E2E8D5B1}" dt="2020-04-22T19:37:03.174" v="1729" actId="20577"/>
          <ac:spMkLst>
            <pc:docMk/>
            <pc:sldMk cId="1421545922" sldId="259"/>
            <ac:spMk id="3" creationId="{6128D825-FFC0-4A87-A9CD-B560F03C1BED}"/>
          </ac:spMkLst>
        </pc:spChg>
      </pc:sldChg>
      <pc:sldChg chg="add">
        <pc:chgData name="zafar iqbal" userId="5f88d52b8e9ffa26" providerId="LiveId" clId="{EEAD920B-27B6-403B-9DE9-E345E2E8D5B1}" dt="2020-04-22T03:52:57.766" v="125"/>
        <pc:sldMkLst>
          <pc:docMk/>
          <pc:sldMk cId="384308384" sldId="260"/>
        </pc:sldMkLst>
      </pc:sldChg>
      <pc:sldChg chg="addSp delSp modSp add">
        <pc:chgData name="zafar iqbal" userId="5f88d52b8e9ffa26" providerId="LiveId" clId="{EEAD920B-27B6-403B-9DE9-E345E2E8D5B1}" dt="2020-04-22T05:07:18.322" v="1580" actId="20577"/>
        <pc:sldMkLst>
          <pc:docMk/>
          <pc:sldMk cId="4250899007" sldId="261"/>
        </pc:sldMkLst>
        <pc:spChg chg="mod">
          <ac:chgData name="zafar iqbal" userId="5f88d52b8e9ffa26" providerId="LiveId" clId="{EEAD920B-27B6-403B-9DE9-E345E2E8D5B1}" dt="2020-04-22T05:07:18.322" v="1580" actId="20577"/>
          <ac:spMkLst>
            <pc:docMk/>
            <pc:sldMk cId="4250899007" sldId="261"/>
            <ac:spMk id="2" creationId="{FECC4B2F-21D1-484C-BC4C-A5B8DCE5C8D0}"/>
          </ac:spMkLst>
        </pc:spChg>
        <pc:spChg chg="mod">
          <ac:chgData name="zafar iqbal" userId="5f88d52b8e9ffa26" providerId="LiveId" clId="{EEAD920B-27B6-403B-9DE9-E345E2E8D5B1}" dt="2020-04-22T04:16:42.238" v="613" actId="20577"/>
          <ac:spMkLst>
            <pc:docMk/>
            <pc:sldMk cId="4250899007" sldId="261"/>
            <ac:spMk id="3" creationId="{64D83726-169F-4A50-B043-336740A9DBE7}"/>
          </ac:spMkLst>
        </pc:spChg>
        <pc:spChg chg="add del">
          <ac:chgData name="zafar iqbal" userId="5f88d52b8e9ffa26" providerId="LiveId" clId="{EEAD920B-27B6-403B-9DE9-E345E2E8D5B1}" dt="2020-04-22T04:13:13.659" v="390"/>
          <ac:spMkLst>
            <pc:docMk/>
            <pc:sldMk cId="4250899007" sldId="261"/>
            <ac:spMk id="4" creationId="{BF635866-4C9B-4F60-B766-7A2A83B6473C}"/>
          </ac:spMkLst>
        </pc:spChg>
      </pc:sldChg>
      <pc:sldChg chg="modSp add">
        <pc:chgData name="zafar iqbal" userId="5f88d52b8e9ffa26" providerId="LiveId" clId="{EEAD920B-27B6-403B-9DE9-E345E2E8D5B1}" dt="2020-04-22T04:40:40.438" v="629" actId="20577"/>
        <pc:sldMkLst>
          <pc:docMk/>
          <pc:sldMk cId="1137460409" sldId="262"/>
        </pc:sldMkLst>
        <pc:spChg chg="mod">
          <ac:chgData name="zafar iqbal" userId="5f88d52b8e9ffa26" providerId="LiveId" clId="{EEAD920B-27B6-403B-9DE9-E345E2E8D5B1}" dt="2020-04-22T04:40:40.438" v="629" actId="20577"/>
          <ac:spMkLst>
            <pc:docMk/>
            <pc:sldMk cId="1137460409" sldId="262"/>
            <ac:spMk id="3" creationId="{AE899F45-D395-497D-A61A-C00DA2583632}"/>
          </ac:spMkLst>
        </pc:spChg>
      </pc:sldChg>
      <pc:sldChg chg="addSp delSp modSp add mod setBg">
        <pc:chgData name="zafar iqbal" userId="5f88d52b8e9ffa26" providerId="LiveId" clId="{EEAD920B-27B6-403B-9DE9-E345E2E8D5B1}" dt="2020-04-22T03:59:59.745" v="193" actId="26606"/>
        <pc:sldMkLst>
          <pc:docMk/>
          <pc:sldMk cId="819810334" sldId="263"/>
        </pc:sldMkLst>
        <pc:spChg chg="add del mod">
          <ac:chgData name="zafar iqbal" userId="5f88d52b8e9ffa26" providerId="LiveId" clId="{EEAD920B-27B6-403B-9DE9-E345E2E8D5B1}" dt="2020-04-22T03:59:59.745" v="193" actId="26606"/>
          <ac:spMkLst>
            <pc:docMk/>
            <pc:sldMk cId="819810334" sldId="263"/>
            <ac:spMk id="2" creationId="{99BCACFD-3929-4810-A8D8-4CD7CF8647FC}"/>
          </ac:spMkLst>
        </pc:spChg>
        <pc:spChg chg="del">
          <ac:chgData name="zafar iqbal" userId="5f88d52b8e9ffa26" providerId="LiveId" clId="{EEAD920B-27B6-403B-9DE9-E345E2E8D5B1}" dt="2020-04-22T03:55:26.121" v="130"/>
          <ac:spMkLst>
            <pc:docMk/>
            <pc:sldMk cId="819810334" sldId="263"/>
            <ac:spMk id="3" creationId="{F0ACC9F2-5141-4E5A-A5BC-372253EC8B05}"/>
          </ac:spMkLst>
        </pc:spChg>
        <pc:spChg chg="add">
          <ac:chgData name="zafar iqbal" userId="5f88d52b8e9ffa26" providerId="LiveId" clId="{EEAD920B-27B6-403B-9DE9-E345E2E8D5B1}" dt="2020-04-22T03:59:59.745" v="193" actId="26606"/>
          <ac:spMkLst>
            <pc:docMk/>
            <pc:sldMk cId="819810334" sldId="263"/>
            <ac:spMk id="6" creationId="{E45B1D5C-0827-4AF0-8186-11FC5A8B8B92}"/>
          </ac:spMkLst>
        </pc:spChg>
        <pc:spChg chg="add">
          <ac:chgData name="zafar iqbal" userId="5f88d52b8e9ffa26" providerId="LiveId" clId="{EEAD920B-27B6-403B-9DE9-E345E2E8D5B1}" dt="2020-04-22T03:59:59.745" v="193" actId="26606"/>
          <ac:spMkLst>
            <pc:docMk/>
            <pc:sldMk cId="819810334" sldId="263"/>
            <ac:spMk id="7" creationId="{99413ED5-9ED4-4772-BCE4-2BCAE6B12E35}"/>
          </ac:spMkLst>
        </pc:spChg>
        <pc:spChg chg="add">
          <ac:chgData name="zafar iqbal" userId="5f88d52b8e9ffa26" providerId="LiveId" clId="{EEAD920B-27B6-403B-9DE9-E345E2E8D5B1}" dt="2020-04-22T03:59:59.745" v="193" actId="26606"/>
          <ac:spMkLst>
            <pc:docMk/>
            <pc:sldMk cId="819810334" sldId="263"/>
            <ac:spMk id="8" creationId="{04357C93-F0CB-4A1C-8F77-4E9063789819}"/>
          </ac:spMkLst>
        </pc:spChg>
        <pc:spChg chg="add del">
          <ac:chgData name="zafar iqbal" userId="5f88d52b8e9ffa26" providerId="LiveId" clId="{EEAD920B-27B6-403B-9DE9-E345E2E8D5B1}" dt="2020-04-22T03:55:47.613" v="136" actId="26606"/>
          <ac:spMkLst>
            <pc:docMk/>
            <pc:sldMk cId="819810334" sldId="263"/>
            <ac:spMk id="9" creationId="{46D6306C-ED4F-4AAE-B4A5-EEA6AFAD726E}"/>
          </ac:spMkLst>
        </pc:spChg>
        <pc:spChg chg="add">
          <ac:chgData name="zafar iqbal" userId="5f88d52b8e9ffa26" providerId="LiveId" clId="{EEAD920B-27B6-403B-9DE9-E345E2E8D5B1}" dt="2020-04-22T03:59:59.745" v="193" actId="26606"/>
          <ac:spMkLst>
            <pc:docMk/>
            <pc:sldMk cId="819810334" sldId="263"/>
            <ac:spMk id="10" creationId="{90F533E9-6690-41A8-A372-4C6C622D028D}"/>
          </ac:spMkLst>
        </pc:spChg>
        <pc:spChg chg="add del">
          <ac:chgData name="zafar iqbal" userId="5f88d52b8e9ffa26" providerId="LiveId" clId="{EEAD920B-27B6-403B-9DE9-E345E2E8D5B1}" dt="2020-04-22T03:55:47.613" v="136" actId="26606"/>
          <ac:spMkLst>
            <pc:docMk/>
            <pc:sldMk cId="819810334" sldId="263"/>
            <ac:spMk id="11" creationId="{0EC5361D-F897-4856-B945-0455A365EB24}"/>
          </ac:spMkLst>
        </pc:spChg>
        <pc:spChg chg="add del">
          <ac:chgData name="zafar iqbal" userId="5f88d52b8e9ffa26" providerId="LiveId" clId="{EEAD920B-27B6-403B-9DE9-E345E2E8D5B1}" dt="2020-04-22T03:55:47.613" v="136" actId="26606"/>
          <ac:spMkLst>
            <pc:docMk/>
            <pc:sldMk cId="819810334" sldId="263"/>
            <ac:spMk id="13" creationId="{4508C0C5-2268-42B5-B3C8-4D0899E05F8C}"/>
          </ac:spMkLst>
        </pc:spChg>
        <pc:spChg chg="add del">
          <ac:chgData name="zafar iqbal" userId="5f88d52b8e9ffa26" providerId="LiveId" clId="{EEAD920B-27B6-403B-9DE9-E345E2E8D5B1}" dt="2020-04-22T03:55:47.613" v="136" actId="26606"/>
          <ac:spMkLst>
            <pc:docMk/>
            <pc:sldMk cId="819810334" sldId="263"/>
            <ac:spMk id="15" creationId="{141ACBDB-38F8-4B34-8183-BD95B4E55A62}"/>
          </ac:spMkLst>
        </pc:spChg>
        <pc:spChg chg="add del">
          <ac:chgData name="zafar iqbal" userId="5f88d52b8e9ffa26" providerId="LiveId" clId="{EEAD920B-27B6-403B-9DE9-E345E2E8D5B1}" dt="2020-04-22T03:55:47.613" v="136" actId="26606"/>
          <ac:spMkLst>
            <pc:docMk/>
            <pc:sldMk cId="819810334" sldId="263"/>
            <ac:spMk id="17" creationId="{DE00DB52-3455-4E2F-867B-A6D0516E175B}"/>
          </ac:spMkLst>
        </pc:spChg>
        <pc:spChg chg="add del">
          <ac:chgData name="zafar iqbal" userId="5f88d52b8e9ffa26" providerId="LiveId" clId="{EEAD920B-27B6-403B-9DE9-E345E2E8D5B1}" dt="2020-04-22T03:55:47.613" v="136" actId="26606"/>
          <ac:spMkLst>
            <pc:docMk/>
            <pc:sldMk cId="819810334" sldId="263"/>
            <ac:spMk id="19" creationId="{9E914C83-E0D8-4953-92D5-169D28CB43AE}"/>
          </ac:spMkLst>
        </pc:spChg>
        <pc:spChg chg="add del">
          <ac:chgData name="zafar iqbal" userId="5f88d52b8e9ffa26" providerId="LiveId" clId="{EEAD920B-27B6-403B-9DE9-E345E2E8D5B1}" dt="2020-04-22T03:55:47.613" v="136" actId="26606"/>
          <ac:spMkLst>
            <pc:docMk/>
            <pc:sldMk cId="819810334" sldId="263"/>
            <ac:spMk id="21" creationId="{3512E083-F550-46AF-8490-767ECFD00CB7}"/>
          </ac:spMkLst>
        </pc:spChg>
        <pc:spChg chg="add del">
          <ac:chgData name="zafar iqbal" userId="5f88d52b8e9ffa26" providerId="LiveId" clId="{EEAD920B-27B6-403B-9DE9-E345E2E8D5B1}" dt="2020-04-22T03:55:49.602" v="138" actId="26606"/>
          <ac:spMkLst>
            <pc:docMk/>
            <pc:sldMk cId="819810334" sldId="263"/>
            <ac:spMk id="23" creationId="{16C5FA50-8D52-4617-AF91-5C7B1C8352F1}"/>
          </ac:spMkLst>
        </pc:spChg>
        <pc:spChg chg="add del">
          <ac:chgData name="zafar iqbal" userId="5f88d52b8e9ffa26" providerId="LiveId" clId="{EEAD920B-27B6-403B-9DE9-E345E2E8D5B1}" dt="2020-04-22T03:55:49.602" v="138" actId="26606"/>
          <ac:spMkLst>
            <pc:docMk/>
            <pc:sldMk cId="819810334" sldId="263"/>
            <ac:spMk id="24" creationId="{E223798C-12AD-4B0C-A50C-D676347D67CF}"/>
          </ac:spMkLst>
        </pc:spChg>
        <pc:spChg chg="add del">
          <ac:chgData name="zafar iqbal" userId="5f88d52b8e9ffa26" providerId="LiveId" clId="{EEAD920B-27B6-403B-9DE9-E345E2E8D5B1}" dt="2020-04-22T03:55:58.707" v="140" actId="26606"/>
          <ac:spMkLst>
            <pc:docMk/>
            <pc:sldMk cId="819810334" sldId="263"/>
            <ac:spMk id="26" creationId="{C83A5C14-ED91-4CD1-809E-D29FF97C9AF5}"/>
          </ac:spMkLst>
        </pc:spChg>
        <pc:spChg chg="add del">
          <ac:chgData name="zafar iqbal" userId="5f88d52b8e9ffa26" providerId="LiveId" clId="{EEAD920B-27B6-403B-9DE9-E345E2E8D5B1}" dt="2020-04-22T03:55:58.707" v="140" actId="26606"/>
          <ac:spMkLst>
            <pc:docMk/>
            <pc:sldMk cId="819810334" sldId="263"/>
            <ac:spMk id="27" creationId="{56065185-5C34-4F86-AA96-AA4D065B0EF4}"/>
          </ac:spMkLst>
        </pc:spChg>
        <pc:spChg chg="add del">
          <ac:chgData name="zafar iqbal" userId="5f88d52b8e9ffa26" providerId="LiveId" clId="{EEAD920B-27B6-403B-9DE9-E345E2E8D5B1}" dt="2020-04-22T03:56:19.817" v="144" actId="26606"/>
          <ac:spMkLst>
            <pc:docMk/>
            <pc:sldMk cId="819810334" sldId="263"/>
            <ac:spMk id="29" creationId="{E45B1D5C-0827-4AF0-8186-11FC5A8B8B92}"/>
          </ac:spMkLst>
        </pc:spChg>
        <pc:spChg chg="add del">
          <ac:chgData name="zafar iqbal" userId="5f88d52b8e9ffa26" providerId="LiveId" clId="{EEAD920B-27B6-403B-9DE9-E345E2E8D5B1}" dt="2020-04-22T03:56:19.817" v="144" actId="26606"/>
          <ac:spMkLst>
            <pc:docMk/>
            <pc:sldMk cId="819810334" sldId="263"/>
            <ac:spMk id="30" creationId="{99413ED5-9ED4-4772-BCE4-2BCAE6B12E35}"/>
          </ac:spMkLst>
        </pc:spChg>
        <pc:spChg chg="add del">
          <ac:chgData name="zafar iqbal" userId="5f88d52b8e9ffa26" providerId="LiveId" clId="{EEAD920B-27B6-403B-9DE9-E345E2E8D5B1}" dt="2020-04-22T03:56:19.817" v="144" actId="26606"/>
          <ac:spMkLst>
            <pc:docMk/>
            <pc:sldMk cId="819810334" sldId="263"/>
            <ac:spMk id="31" creationId="{04357C93-F0CB-4A1C-8F77-4E9063789819}"/>
          </ac:spMkLst>
        </pc:spChg>
        <pc:spChg chg="add del">
          <ac:chgData name="zafar iqbal" userId="5f88d52b8e9ffa26" providerId="LiveId" clId="{EEAD920B-27B6-403B-9DE9-E345E2E8D5B1}" dt="2020-04-22T03:56:19.817" v="144" actId="26606"/>
          <ac:spMkLst>
            <pc:docMk/>
            <pc:sldMk cId="819810334" sldId="263"/>
            <ac:spMk id="32" creationId="{90F533E9-6690-41A8-A372-4C6C622D028D}"/>
          </ac:spMkLst>
        </pc:spChg>
        <pc:picChg chg="add mod">
          <ac:chgData name="zafar iqbal" userId="5f88d52b8e9ffa26" providerId="LiveId" clId="{EEAD920B-27B6-403B-9DE9-E345E2E8D5B1}" dt="2020-04-22T03:59:59.745" v="193" actId="26606"/>
          <ac:picMkLst>
            <pc:docMk/>
            <pc:sldMk cId="819810334" sldId="263"/>
            <ac:picMk id="4" creationId="{8B0AF3E0-C69A-4459-8923-5D9CB95110ED}"/>
          </ac:picMkLst>
        </pc:picChg>
      </pc:sldChg>
      <pc:sldChg chg="addSp delSp modSp add mod setBg">
        <pc:chgData name="zafar iqbal" userId="5f88d52b8e9ffa26" providerId="LiveId" clId="{EEAD920B-27B6-403B-9DE9-E345E2E8D5B1}" dt="2020-04-22T04:00:09.333" v="208" actId="20577"/>
        <pc:sldMkLst>
          <pc:docMk/>
          <pc:sldMk cId="4011983622" sldId="264"/>
        </pc:sldMkLst>
        <pc:spChg chg="mod">
          <ac:chgData name="zafar iqbal" userId="5f88d52b8e9ffa26" providerId="LiveId" clId="{EEAD920B-27B6-403B-9DE9-E345E2E8D5B1}" dt="2020-04-22T04:00:09.333" v="208" actId="20577"/>
          <ac:spMkLst>
            <pc:docMk/>
            <pc:sldMk cId="4011983622" sldId="264"/>
            <ac:spMk id="2" creationId="{C7F2BC53-63D0-4416-B5E1-8B153D171BD8}"/>
          </ac:spMkLst>
        </pc:spChg>
        <pc:spChg chg="del">
          <ac:chgData name="zafar iqbal" userId="5f88d52b8e9ffa26" providerId="LiveId" clId="{EEAD920B-27B6-403B-9DE9-E345E2E8D5B1}" dt="2020-04-22T03:59:42.101" v="191"/>
          <ac:spMkLst>
            <pc:docMk/>
            <pc:sldMk cId="4011983622" sldId="264"/>
            <ac:spMk id="3" creationId="{E749382C-D51E-4F95-A0CB-A881A1C30729}"/>
          </ac:spMkLst>
        </pc:spChg>
        <pc:spChg chg="add">
          <ac:chgData name="zafar iqbal" userId="5f88d52b8e9ffa26" providerId="LiveId" clId="{EEAD920B-27B6-403B-9DE9-E345E2E8D5B1}" dt="2020-04-22T03:59:47.799" v="192" actId="26606"/>
          <ac:spMkLst>
            <pc:docMk/>
            <pc:sldMk cId="4011983622" sldId="264"/>
            <ac:spMk id="9" creationId="{E45B1D5C-0827-4AF0-8186-11FC5A8B8B92}"/>
          </ac:spMkLst>
        </pc:spChg>
        <pc:spChg chg="add">
          <ac:chgData name="zafar iqbal" userId="5f88d52b8e9ffa26" providerId="LiveId" clId="{EEAD920B-27B6-403B-9DE9-E345E2E8D5B1}" dt="2020-04-22T03:59:47.799" v="192" actId="26606"/>
          <ac:spMkLst>
            <pc:docMk/>
            <pc:sldMk cId="4011983622" sldId="264"/>
            <ac:spMk id="11" creationId="{99413ED5-9ED4-4772-BCE4-2BCAE6B12E35}"/>
          </ac:spMkLst>
        </pc:spChg>
        <pc:spChg chg="add">
          <ac:chgData name="zafar iqbal" userId="5f88d52b8e9ffa26" providerId="LiveId" clId="{EEAD920B-27B6-403B-9DE9-E345E2E8D5B1}" dt="2020-04-22T03:59:47.799" v="192" actId="26606"/>
          <ac:spMkLst>
            <pc:docMk/>
            <pc:sldMk cId="4011983622" sldId="264"/>
            <ac:spMk id="13" creationId="{04357C93-F0CB-4A1C-8F77-4E9063789819}"/>
          </ac:spMkLst>
        </pc:spChg>
        <pc:spChg chg="add">
          <ac:chgData name="zafar iqbal" userId="5f88d52b8e9ffa26" providerId="LiveId" clId="{EEAD920B-27B6-403B-9DE9-E345E2E8D5B1}" dt="2020-04-22T03:59:47.799" v="192" actId="26606"/>
          <ac:spMkLst>
            <pc:docMk/>
            <pc:sldMk cId="4011983622" sldId="264"/>
            <ac:spMk id="15" creationId="{90F533E9-6690-41A8-A372-4C6C622D028D}"/>
          </ac:spMkLst>
        </pc:spChg>
        <pc:picChg chg="add mod">
          <ac:chgData name="zafar iqbal" userId="5f88d52b8e9ffa26" providerId="LiveId" clId="{EEAD920B-27B6-403B-9DE9-E345E2E8D5B1}" dt="2020-04-22T03:59:47.799" v="192" actId="26606"/>
          <ac:picMkLst>
            <pc:docMk/>
            <pc:sldMk cId="4011983622" sldId="264"/>
            <ac:picMk id="4" creationId="{5679AFBC-A0DC-49A9-AA79-3D493ADA9968}"/>
          </ac:picMkLst>
        </pc:picChg>
      </pc:sldChg>
      <pc:sldChg chg="addSp delSp modSp add mod setBg modNotesTx">
        <pc:chgData name="zafar iqbal" userId="5f88d52b8e9ffa26" providerId="LiveId" clId="{EEAD920B-27B6-403B-9DE9-E345E2E8D5B1}" dt="2020-04-22T05:11:29.422" v="1594" actId="27614"/>
        <pc:sldMkLst>
          <pc:docMk/>
          <pc:sldMk cId="1547166458" sldId="265"/>
        </pc:sldMkLst>
        <pc:spChg chg="mod">
          <ac:chgData name="zafar iqbal" userId="5f88d52b8e9ffa26" providerId="LiveId" clId="{EEAD920B-27B6-403B-9DE9-E345E2E8D5B1}" dt="2020-04-22T05:11:20.539" v="1593" actId="26606"/>
          <ac:spMkLst>
            <pc:docMk/>
            <pc:sldMk cId="1547166458" sldId="265"/>
            <ac:spMk id="2" creationId="{5DA1982F-59FD-42D7-9D7A-CF149883690E}"/>
          </ac:spMkLst>
        </pc:spChg>
        <pc:spChg chg="mod ord">
          <ac:chgData name="zafar iqbal" userId="5f88d52b8e9ffa26" providerId="LiveId" clId="{EEAD920B-27B6-403B-9DE9-E345E2E8D5B1}" dt="2020-04-22T05:11:20.539" v="1593" actId="26606"/>
          <ac:spMkLst>
            <pc:docMk/>
            <pc:sldMk cId="1547166458" sldId="265"/>
            <ac:spMk id="3" creationId="{D96389F9-D26E-4B80-AE3E-DF2766D90797}"/>
          </ac:spMkLst>
        </pc:spChg>
        <pc:spChg chg="add del">
          <ac:chgData name="zafar iqbal" userId="5f88d52b8e9ffa26" providerId="LiveId" clId="{EEAD920B-27B6-403B-9DE9-E345E2E8D5B1}" dt="2020-04-22T05:10:09.356" v="1587" actId="26606"/>
          <ac:spMkLst>
            <pc:docMk/>
            <pc:sldMk cId="1547166458" sldId="265"/>
            <ac:spMk id="9" creationId="{201CC55D-ED54-4C5C-95E6-10947BD1103B}"/>
          </ac:spMkLst>
        </pc:spChg>
        <pc:spChg chg="add del">
          <ac:chgData name="zafar iqbal" userId="5f88d52b8e9ffa26" providerId="LiveId" clId="{EEAD920B-27B6-403B-9DE9-E345E2E8D5B1}" dt="2020-04-22T05:10:09.356" v="1587" actId="26606"/>
          <ac:spMkLst>
            <pc:docMk/>
            <pc:sldMk cId="1547166458" sldId="265"/>
            <ac:spMk id="15" creationId="{3873B707-463F-40B0-8227-E8CC6C67EB25}"/>
          </ac:spMkLst>
        </pc:spChg>
        <pc:spChg chg="add del">
          <ac:chgData name="zafar iqbal" userId="5f88d52b8e9ffa26" providerId="LiveId" clId="{EEAD920B-27B6-403B-9DE9-E345E2E8D5B1}" dt="2020-04-22T05:10:09.356" v="1587" actId="26606"/>
          <ac:spMkLst>
            <pc:docMk/>
            <pc:sldMk cId="1547166458" sldId="265"/>
            <ac:spMk id="17" creationId="{C13237C8-E62C-4F0D-A318-BD6FB6C2D138}"/>
          </ac:spMkLst>
        </pc:spChg>
        <pc:spChg chg="add del">
          <ac:chgData name="zafar iqbal" userId="5f88d52b8e9ffa26" providerId="LiveId" clId="{EEAD920B-27B6-403B-9DE9-E345E2E8D5B1}" dt="2020-04-22T05:10:09.356" v="1587" actId="26606"/>
          <ac:spMkLst>
            <pc:docMk/>
            <pc:sldMk cId="1547166458" sldId="265"/>
            <ac:spMk id="19" creationId="{19C9EAEA-39D0-4B0E-A0EB-51E7B26740B1}"/>
          </ac:spMkLst>
        </pc:spChg>
        <pc:spChg chg="add del">
          <ac:chgData name="zafar iqbal" userId="5f88d52b8e9ffa26" providerId="LiveId" clId="{EEAD920B-27B6-403B-9DE9-E345E2E8D5B1}" dt="2020-04-22T05:11:20.539" v="1593" actId="26606"/>
          <ac:spMkLst>
            <pc:docMk/>
            <pc:sldMk cId="1547166458" sldId="265"/>
            <ac:spMk id="24" creationId="{49AE1604-BB93-4F6D-94D6-F2A6021FC5AD}"/>
          </ac:spMkLst>
        </pc:spChg>
        <pc:spChg chg="add del">
          <ac:chgData name="zafar iqbal" userId="5f88d52b8e9ffa26" providerId="LiveId" clId="{EEAD920B-27B6-403B-9DE9-E345E2E8D5B1}" dt="2020-04-22T05:11:20.539" v="1593" actId="26606"/>
          <ac:spMkLst>
            <pc:docMk/>
            <pc:sldMk cId="1547166458" sldId="265"/>
            <ac:spMk id="30" creationId="{CBC4F608-B4B8-48C3-9572-C0F061B1CD99}"/>
          </ac:spMkLst>
        </pc:spChg>
        <pc:spChg chg="add del">
          <ac:chgData name="zafar iqbal" userId="5f88d52b8e9ffa26" providerId="LiveId" clId="{EEAD920B-27B6-403B-9DE9-E345E2E8D5B1}" dt="2020-04-22T05:11:20.539" v="1593" actId="26606"/>
          <ac:spMkLst>
            <pc:docMk/>
            <pc:sldMk cId="1547166458" sldId="265"/>
            <ac:spMk id="32" creationId="{1382A32C-5B0C-4B1C-A074-76C6DBCC9F87}"/>
          </ac:spMkLst>
        </pc:spChg>
        <pc:grpChg chg="add del">
          <ac:chgData name="zafar iqbal" userId="5f88d52b8e9ffa26" providerId="LiveId" clId="{EEAD920B-27B6-403B-9DE9-E345E2E8D5B1}" dt="2020-04-22T05:10:09.356" v="1587" actId="26606"/>
          <ac:grpSpMkLst>
            <pc:docMk/>
            <pc:sldMk cId="1547166458" sldId="265"/>
            <ac:grpSpMk id="11" creationId="{1DE889C7-FAD6-4397-98E2-05D503484459}"/>
          </ac:grpSpMkLst>
        </pc:grpChg>
        <pc:grpChg chg="add del">
          <ac:chgData name="zafar iqbal" userId="5f88d52b8e9ffa26" providerId="LiveId" clId="{EEAD920B-27B6-403B-9DE9-E345E2E8D5B1}" dt="2020-04-22T05:11:20.539" v="1593" actId="26606"/>
          <ac:grpSpMkLst>
            <pc:docMk/>
            <pc:sldMk cId="1547166458" sldId="265"/>
            <ac:grpSpMk id="26" creationId="{A9270323-9616-4384-857D-E86B78272EFE}"/>
          </ac:grpSpMkLst>
        </pc:grpChg>
        <pc:picChg chg="add del mod">
          <ac:chgData name="zafar iqbal" userId="5f88d52b8e9ffa26" providerId="LiveId" clId="{EEAD920B-27B6-403B-9DE9-E345E2E8D5B1}" dt="2020-04-22T05:09:56.754" v="1585" actId="478"/>
          <ac:picMkLst>
            <pc:docMk/>
            <pc:sldMk cId="1547166458" sldId="265"/>
            <ac:picMk id="4" creationId="{4C6E2639-28A2-44A7-8037-7127114211F4}"/>
          </ac:picMkLst>
        </pc:picChg>
        <pc:picChg chg="add del mod">
          <ac:chgData name="zafar iqbal" userId="5f88d52b8e9ffa26" providerId="LiveId" clId="{EEAD920B-27B6-403B-9DE9-E345E2E8D5B1}" dt="2020-04-22T05:11:10.768" v="1591" actId="478"/>
          <ac:picMkLst>
            <pc:docMk/>
            <pc:sldMk cId="1547166458" sldId="265"/>
            <ac:picMk id="5" creationId="{08FA2A6A-E61F-415B-ACFB-608525B232CC}"/>
          </ac:picMkLst>
        </pc:picChg>
        <pc:picChg chg="add mod">
          <ac:chgData name="zafar iqbal" userId="5f88d52b8e9ffa26" providerId="LiveId" clId="{EEAD920B-27B6-403B-9DE9-E345E2E8D5B1}" dt="2020-04-22T05:11:29.422" v="1594" actId="27614"/>
          <ac:picMkLst>
            <pc:docMk/>
            <pc:sldMk cId="1547166458" sldId="265"/>
            <ac:picMk id="6" creationId="{D109C3E7-A09F-4936-8FF8-70689C2EAC6A}"/>
          </ac:picMkLst>
        </pc:picChg>
      </pc:sldChg>
      <pc:sldChg chg="modSp add">
        <pc:chgData name="zafar iqbal" userId="5f88d52b8e9ffa26" providerId="LiveId" clId="{EEAD920B-27B6-403B-9DE9-E345E2E8D5B1}" dt="2020-04-22T04:30:55.241" v="621" actId="20577"/>
        <pc:sldMkLst>
          <pc:docMk/>
          <pc:sldMk cId="3326386571" sldId="266"/>
        </pc:sldMkLst>
        <pc:spChg chg="mod">
          <ac:chgData name="zafar iqbal" userId="5f88d52b8e9ffa26" providerId="LiveId" clId="{EEAD920B-27B6-403B-9DE9-E345E2E8D5B1}" dt="2020-04-22T04:30:55.241" v="621" actId="20577"/>
          <ac:spMkLst>
            <pc:docMk/>
            <pc:sldMk cId="3326386571" sldId="266"/>
            <ac:spMk id="3" creationId="{4F68E147-D5FD-4282-A6EF-74F22CCF5054}"/>
          </ac:spMkLst>
        </pc:spChg>
      </pc:sldChg>
      <pc:sldChg chg="addSp delSp modSp add mod setBg">
        <pc:chgData name="zafar iqbal" userId="5f88d52b8e9ffa26" providerId="LiveId" clId="{EEAD920B-27B6-403B-9DE9-E345E2E8D5B1}" dt="2020-04-22T04:50:34.269" v="1149" actId="20577"/>
        <pc:sldMkLst>
          <pc:docMk/>
          <pc:sldMk cId="77735724" sldId="267"/>
        </pc:sldMkLst>
        <pc:spChg chg="mod">
          <ac:chgData name="zafar iqbal" userId="5f88d52b8e9ffa26" providerId="LiveId" clId="{EEAD920B-27B6-403B-9DE9-E345E2E8D5B1}" dt="2020-04-22T04:47:06.093" v="1069" actId="26606"/>
          <ac:spMkLst>
            <pc:docMk/>
            <pc:sldMk cId="77735724" sldId="267"/>
            <ac:spMk id="2" creationId="{F638878F-4D06-42A5-A86E-F6CEF2FA54A3}"/>
          </ac:spMkLst>
        </pc:spChg>
        <pc:spChg chg="mod ord">
          <ac:chgData name="zafar iqbal" userId="5f88d52b8e9ffa26" providerId="LiveId" clId="{EEAD920B-27B6-403B-9DE9-E345E2E8D5B1}" dt="2020-04-22T04:50:34.269" v="1149" actId="20577"/>
          <ac:spMkLst>
            <pc:docMk/>
            <pc:sldMk cId="77735724" sldId="267"/>
            <ac:spMk id="3" creationId="{94F44967-ADA1-41DB-B691-140B7621E02C}"/>
          </ac:spMkLst>
        </pc:spChg>
        <pc:spChg chg="add del">
          <ac:chgData name="zafar iqbal" userId="5f88d52b8e9ffa26" providerId="LiveId" clId="{EEAD920B-27B6-403B-9DE9-E345E2E8D5B1}" dt="2020-04-22T04:47:06.083" v="1068" actId="26606"/>
          <ac:spMkLst>
            <pc:docMk/>
            <pc:sldMk cId="77735724" sldId="267"/>
            <ac:spMk id="9" creationId="{F56F5174-31D9-4DBB-AAB7-A1FD7BDB1352}"/>
          </ac:spMkLst>
        </pc:spChg>
        <pc:spChg chg="add del">
          <ac:chgData name="zafar iqbal" userId="5f88d52b8e9ffa26" providerId="LiveId" clId="{EEAD920B-27B6-403B-9DE9-E345E2E8D5B1}" dt="2020-04-22T04:47:06.083" v="1068" actId="26606"/>
          <ac:spMkLst>
            <pc:docMk/>
            <pc:sldMk cId="77735724" sldId="267"/>
            <ac:spMk id="13" creationId="{F9A95BEE-6BB1-4A28-A8E6-A34B2E42EF87}"/>
          </ac:spMkLst>
        </pc:spChg>
        <pc:picChg chg="add mod">
          <ac:chgData name="zafar iqbal" userId="5f88d52b8e9ffa26" providerId="LiveId" clId="{EEAD920B-27B6-403B-9DE9-E345E2E8D5B1}" dt="2020-04-22T04:47:06.093" v="1069" actId="26606"/>
          <ac:picMkLst>
            <pc:docMk/>
            <pc:sldMk cId="77735724" sldId="267"/>
            <ac:picMk id="4" creationId="{E73EDB96-F09D-4AEC-90A5-CAFEC87E91C1}"/>
          </ac:picMkLst>
        </pc:picChg>
        <pc:picChg chg="add del">
          <ac:chgData name="zafar iqbal" userId="5f88d52b8e9ffa26" providerId="LiveId" clId="{EEAD920B-27B6-403B-9DE9-E345E2E8D5B1}" dt="2020-04-22T04:47:06.083" v="1068" actId="26606"/>
          <ac:picMkLst>
            <pc:docMk/>
            <pc:sldMk cId="77735724" sldId="267"/>
            <ac:picMk id="11" creationId="{AE113210-7872-481A-ADE6-3A05CCAF5EB2}"/>
          </ac:picMkLst>
        </pc:picChg>
      </pc:sldChg>
      <pc:sldChg chg="addSp delSp modSp add del mod setBg">
        <pc:chgData name="zafar iqbal" userId="5f88d52b8e9ffa26" providerId="LiveId" clId="{EEAD920B-27B6-403B-9DE9-E345E2E8D5B1}" dt="2020-04-22T04:43:36.714" v="692" actId="2696"/>
        <pc:sldMkLst>
          <pc:docMk/>
          <pc:sldMk cId="186887529" sldId="267"/>
        </pc:sldMkLst>
        <pc:spChg chg="mod">
          <ac:chgData name="zafar iqbal" userId="5f88d52b8e9ffa26" providerId="LiveId" clId="{EEAD920B-27B6-403B-9DE9-E345E2E8D5B1}" dt="2020-04-22T04:43:22.051" v="691" actId="20577"/>
          <ac:spMkLst>
            <pc:docMk/>
            <pc:sldMk cId="186887529" sldId="267"/>
            <ac:spMk id="2" creationId="{DF139DBB-80FB-4238-B3C7-18B91D66C553}"/>
          </ac:spMkLst>
        </pc:spChg>
        <pc:spChg chg="del">
          <ac:chgData name="zafar iqbal" userId="5f88d52b8e9ffa26" providerId="LiveId" clId="{EEAD920B-27B6-403B-9DE9-E345E2E8D5B1}" dt="2020-04-22T04:40:52.403" v="631"/>
          <ac:spMkLst>
            <pc:docMk/>
            <pc:sldMk cId="186887529" sldId="267"/>
            <ac:spMk id="3" creationId="{979BFCC0-8453-4B7B-81A2-3B022A977B92}"/>
          </ac:spMkLst>
        </pc:spChg>
        <pc:spChg chg="add">
          <ac:chgData name="zafar iqbal" userId="5f88d52b8e9ffa26" providerId="LiveId" clId="{EEAD920B-27B6-403B-9DE9-E345E2E8D5B1}" dt="2020-04-22T04:41:15.248" v="632" actId="26606"/>
          <ac:spMkLst>
            <pc:docMk/>
            <pc:sldMk cId="186887529" sldId="267"/>
            <ac:spMk id="9" creationId="{62542EEC-4F7C-4AE2-933E-EAC8EB3FA378}"/>
          </ac:spMkLst>
        </pc:spChg>
        <pc:spChg chg="add">
          <ac:chgData name="zafar iqbal" userId="5f88d52b8e9ffa26" providerId="LiveId" clId="{EEAD920B-27B6-403B-9DE9-E345E2E8D5B1}" dt="2020-04-22T04:41:15.248" v="632" actId="26606"/>
          <ac:spMkLst>
            <pc:docMk/>
            <pc:sldMk cId="186887529" sldId="267"/>
            <ac:spMk id="11" creationId="{B81933D1-5615-42C7-9C0B-4EB7105CCE2D}"/>
          </ac:spMkLst>
        </pc:spChg>
        <pc:spChg chg="add">
          <ac:chgData name="zafar iqbal" userId="5f88d52b8e9ffa26" providerId="LiveId" clId="{EEAD920B-27B6-403B-9DE9-E345E2E8D5B1}" dt="2020-04-22T04:41:15.248" v="632" actId="26606"/>
          <ac:spMkLst>
            <pc:docMk/>
            <pc:sldMk cId="186887529" sldId="267"/>
            <ac:spMk id="13" creationId="{19C9EAEA-39D0-4B0E-A0EB-51E7B26740B1}"/>
          </ac:spMkLst>
        </pc:spChg>
        <pc:grpChg chg="add">
          <ac:chgData name="zafar iqbal" userId="5f88d52b8e9ffa26" providerId="LiveId" clId="{EEAD920B-27B6-403B-9DE9-E345E2E8D5B1}" dt="2020-04-22T04:41:15.248" v="632" actId="26606"/>
          <ac:grpSpMkLst>
            <pc:docMk/>
            <pc:sldMk cId="186887529" sldId="267"/>
            <ac:grpSpMk id="15" creationId="{032D8612-31EB-44CF-A1D0-14FD4C705424}"/>
          </ac:grpSpMkLst>
        </pc:grpChg>
        <pc:picChg chg="add mod">
          <ac:chgData name="zafar iqbal" userId="5f88d52b8e9ffa26" providerId="LiveId" clId="{EEAD920B-27B6-403B-9DE9-E345E2E8D5B1}" dt="2020-04-22T04:41:55.856" v="637" actId="14100"/>
          <ac:picMkLst>
            <pc:docMk/>
            <pc:sldMk cId="186887529" sldId="267"/>
            <ac:picMk id="4" creationId="{AC16851C-E291-4277-AB8F-58235EC17B9C}"/>
          </ac:picMkLst>
        </pc:picChg>
      </pc:sldChg>
      <pc:sldChg chg="addSp delSp modSp add mod setBg setClrOvrMap">
        <pc:chgData name="zafar iqbal" userId="5f88d52b8e9ffa26" providerId="LiveId" clId="{EEAD920B-27B6-403B-9DE9-E345E2E8D5B1}" dt="2020-04-22T19:49:34.159" v="1815" actId="26606"/>
        <pc:sldMkLst>
          <pc:docMk/>
          <pc:sldMk cId="1279778668" sldId="268"/>
        </pc:sldMkLst>
        <pc:spChg chg="mod">
          <ac:chgData name="zafar iqbal" userId="5f88d52b8e9ffa26" providerId="LiveId" clId="{EEAD920B-27B6-403B-9DE9-E345E2E8D5B1}" dt="2020-04-22T19:49:34.159" v="1815" actId="26606"/>
          <ac:spMkLst>
            <pc:docMk/>
            <pc:sldMk cId="1279778668" sldId="268"/>
            <ac:spMk id="2" creationId="{A2C021D5-B5E0-46C8-859E-60A49440B8F3}"/>
          </ac:spMkLst>
        </pc:spChg>
        <pc:spChg chg="mod ord">
          <ac:chgData name="zafar iqbal" userId="5f88d52b8e9ffa26" providerId="LiveId" clId="{EEAD920B-27B6-403B-9DE9-E345E2E8D5B1}" dt="2020-04-22T19:49:34.159" v="1815" actId="26606"/>
          <ac:spMkLst>
            <pc:docMk/>
            <pc:sldMk cId="1279778668" sldId="268"/>
            <ac:spMk id="3" creationId="{E3B47833-5EC9-4778-8607-D2EC4E5973A3}"/>
          </ac:spMkLst>
        </pc:spChg>
        <pc:spChg chg="add del">
          <ac:chgData name="zafar iqbal" userId="5f88d52b8e9ffa26" providerId="LiveId" clId="{EEAD920B-27B6-403B-9DE9-E345E2E8D5B1}" dt="2020-04-22T19:49:34.159" v="1815" actId="26606"/>
          <ac:spMkLst>
            <pc:docMk/>
            <pc:sldMk cId="1279778668" sldId="268"/>
            <ac:spMk id="9" creationId="{867D4867-5BA7-4462-B2F6-A23F4A622AA7}"/>
          </ac:spMkLst>
        </pc:spChg>
        <pc:spChg chg="add">
          <ac:chgData name="zafar iqbal" userId="5f88d52b8e9ffa26" providerId="LiveId" clId="{EEAD920B-27B6-403B-9DE9-E345E2E8D5B1}" dt="2020-04-22T19:49:34.159" v="1815" actId="26606"/>
          <ac:spMkLst>
            <pc:docMk/>
            <pc:sldMk cId="1279778668" sldId="268"/>
            <ac:spMk id="14" creationId="{42A5316D-ED2F-4F89-B4B4-8D9240B1A348}"/>
          </ac:spMkLst>
        </pc:spChg>
        <pc:picChg chg="add del mod">
          <ac:chgData name="zafar iqbal" userId="5f88d52b8e9ffa26" providerId="LiveId" clId="{EEAD920B-27B6-403B-9DE9-E345E2E8D5B1}" dt="2020-04-22T19:49:18.253" v="1813"/>
          <ac:picMkLst>
            <pc:docMk/>
            <pc:sldMk cId="1279778668" sldId="268"/>
            <ac:picMk id="4" creationId="{3426647D-E781-4FE3-A9D6-1518B284D373}"/>
          </ac:picMkLst>
        </pc:picChg>
        <pc:picChg chg="add mod">
          <ac:chgData name="zafar iqbal" userId="5f88d52b8e9ffa26" providerId="LiveId" clId="{EEAD920B-27B6-403B-9DE9-E345E2E8D5B1}" dt="2020-04-22T19:49:34.159" v="1815" actId="26606"/>
          <ac:picMkLst>
            <pc:docMk/>
            <pc:sldMk cId="1279778668" sldId="268"/>
            <ac:picMk id="5" creationId="{0DE3B261-6507-483E-A432-52081C57E94A}"/>
          </ac:picMkLst>
        </pc:picChg>
      </pc:sldChg>
      <pc:sldChg chg="modSp add">
        <pc:chgData name="zafar iqbal" userId="5f88d52b8e9ffa26" providerId="LiveId" clId="{EEAD920B-27B6-403B-9DE9-E345E2E8D5B1}" dt="2020-04-22T19:41:37.848" v="1747" actId="20577"/>
        <pc:sldMkLst>
          <pc:docMk/>
          <pc:sldMk cId="3963241329" sldId="269"/>
        </pc:sldMkLst>
        <pc:spChg chg="mod">
          <ac:chgData name="zafar iqbal" userId="5f88d52b8e9ffa26" providerId="LiveId" clId="{EEAD920B-27B6-403B-9DE9-E345E2E8D5B1}" dt="2020-04-22T19:41:37.848" v="1747" actId="20577"/>
          <ac:spMkLst>
            <pc:docMk/>
            <pc:sldMk cId="3963241329" sldId="269"/>
            <ac:spMk id="3" creationId="{4E0E7EF8-6522-4397-A5C3-0AAEBF35E4BF}"/>
          </ac:spMkLst>
        </pc:spChg>
      </pc:sldChg>
      <pc:sldChg chg="modSp add">
        <pc:chgData name="zafar iqbal" userId="5f88d52b8e9ffa26" providerId="LiveId" clId="{EEAD920B-27B6-403B-9DE9-E345E2E8D5B1}" dt="2020-04-22T20:08:22.425" v="2024" actId="20577"/>
        <pc:sldMkLst>
          <pc:docMk/>
          <pc:sldMk cId="839967656" sldId="270"/>
        </pc:sldMkLst>
        <pc:spChg chg="mod">
          <ac:chgData name="zafar iqbal" userId="5f88d52b8e9ffa26" providerId="LiveId" clId="{EEAD920B-27B6-403B-9DE9-E345E2E8D5B1}" dt="2020-04-22T19:43:19.039" v="1752" actId="20577"/>
          <ac:spMkLst>
            <pc:docMk/>
            <pc:sldMk cId="839967656" sldId="270"/>
            <ac:spMk id="2" creationId="{2AAA91EC-D8C4-4AC5-9627-61847FA46491}"/>
          </ac:spMkLst>
        </pc:spChg>
        <pc:spChg chg="mod">
          <ac:chgData name="zafar iqbal" userId="5f88d52b8e9ffa26" providerId="LiveId" clId="{EEAD920B-27B6-403B-9DE9-E345E2E8D5B1}" dt="2020-04-22T20:08:22.425" v="2024" actId="20577"/>
          <ac:spMkLst>
            <pc:docMk/>
            <pc:sldMk cId="839967656" sldId="270"/>
            <ac:spMk id="3" creationId="{D8BE8A57-21BA-4BEB-AF7B-5F5878AD849E}"/>
          </ac:spMkLst>
        </pc:spChg>
      </pc:sldChg>
      <pc:sldChg chg="addSp delSp modSp add">
        <pc:chgData name="zafar iqbal" userId="5f88d52b8e9ffa26" providerId="LiveId" clId="{EEAD920B-27B6-403B-9DE9-E345E2E8D5B1}" dt="2020-04-22T20:06:17.830" v="2011" actId="27636"/>
        <pc:sldMkLst>
          <pc:docMk/>
          <pc:sldMk cId="2889533404" sldId="271"/>
        </pc:sldMkLst>
        <pc:spChg chg="mod">
          <ac:chgData name="zafar iqbal" userId="5f88d52b8e9ffa26" providerId="LiveId" clId="{EEAD920B-27B6-403B-9DE9-E345E2E8D5B1}" dt="2020-04-22T19:50:32.058" v="1834" actId="20577"/>
          <ac:spMkLst>
            <pc:docMk/>
            <pc:sldMk cId="2889533404" sldId="271"/>
            <ac:spMk id="2" creationId="{485D689C-9670-427E-B71F-50C195C882BE}"/>
          </ac:spMkLst>
        </pc:spChg>
        <pc:spChg chg="mod">
          <ac:chgData name="zafar iqbal" userId="5f88d52b8e9ffa26" providerId="LiveId" clId="{EEAD920B-27B6-403B-9DE9-E345E2E8D5B1}" dt="2020-04-22T20:06:17.830" v="2011" actId="27636"/>
          <ac:spMkLst>
            <pc:docMk/>
            <pc:sldMk cId="2889533404" sldId="271"/>
            <ac:spMk id="3" creationId="{C256EB02-C9D4-40AD-A0D0-0A76F064780D}"/>
          </ac:spMkLst>
        </pc:spChg>
        <pc:picChg chg="add del">
          <ac:chgData name="zafar iqbal" userId="5f88d52b8e9ffa26" providerId="LiveId" clId="{EEAD920B-27B6-403B-9DE9-E345E2E8D5B1}" dt="2020-04-22T19:50:24.055" v="1818"/>
          <ac:picMkLst>
            <pc:docMk/>
            <pc:sldMk cId="2889533404" sldId="271"/>
            <ac:picMk id="4" creationId="{7EDF6A6A-CDBB-4BBF-8683-08B87B844DC0}"/>
          </ac:picMkLst>
        </pc:picChg>
      </pc:sldChg>
      <pc:sldChg chg="modSp add del">
        <pc:chgData name="zafar iqbal" userId="5f88d52b8e9ffa26" providerId="LiveId" clId="{EEAD920B-27B6-403B-9DE9-E345E2E8D5B1}" dt="2020-04-22T20:07:27.820" v="2023" actId="2696"/>
        <pc:sldMkLst>
          <pc:docMk/>
          <pc:sldMk cId="538190482" sldId="272"/>
        </pc:sldMkLst>
        <pc:spChg chg="mod">
          <ac:chgData name="zafar iqbal" userId="5f88d52b8e9ffa26" providerId="LiveId" clId="{EEAD920B-27B6-403B-9DE9-E345E2E8D5B1}" dt="2020-04-22T20:07:18.350" v="2022"/>
          <ac:spMkLst>
            <pc:docMk/>
            <pc:sldMk cId="538190482" sldId="272"/>
            <ac:spMk id="3" creationId="{95C3AEC3-D9E1-4D15-B84F-A7809DC50B24}"/>
          </ac:spMkLst>
        </pc:spChg>
      </pc:sldChg>
      <pc:sldChg chg="addSp delSp modSp add mod setBg">
        <pc:chgData name="zafar iqbal" userId="5f88d52b8e9ffa26" providerId="LiveId" clId="{EEAD920B-27B6-403B-9DE9-E345E2E8D5B1}" dt="2020-04-23T02:47:42.275" v="2077" actId="20577"/>
        <pc:sldMkLst>
          <pc:docMk/>
          <pc:sldMk cId="2199931016" sldId="272"/>
        </pc:sldMkLst>
        <pc:spChg chg="mod">
          <ac:chgData name="zafar iqbal" userId="5f88d52b8e9ffa26" providerId="LiveId" clId="{EEAD920B-27B6-403B-9DE9-E345E2E8D5B1}" dt="2020-04-23T02:47:42.275" v="2077" actId="20577"/>
          <ac:spMkLst>
            <pc:docMk/>
            <pc:sldMk cId="2199931016" sldId="272"/>
            <ac:spMk id="2" creationId="{83ED1D26-2ED2-48DD-8648-225B58277D13}"/>
          </ac:spMkLst>
        </pc:spChg>
        <pc:spChg chg="del">
          <ac:chgData name="zafar iqbal" userId="5f88d52b8e9ffa26" providerId="LiveId" clId="{EEAD920B-27B6-403B-9DE9-E345E2E8D5B1}" dt="2020-04-23T02:29:28.614" v="2037"/>
          <ac:spMkLst>
            <pc:docMk/>
            <pc:sldMk cId="2199931016" sldId="272"/>
            <ac:spMk id="3" creationId="{C6913E73-6009-4566-B122-46242291686E}"/>
          </ac:spMkLst>
        </pc:spChg>
        <pc:spChg chg="add del mod">
          <ac:chgData name="zafar iqbal" userId="5f88d52b8e9ffa26" providerId="LiveId" clId="{EEAD920B-27B6-403B-9DE9-E345E2E8D5B1}" dt="2020-04-23T02:44:57.103" v="2048"/>
          <ac:spMkLst>
            <pc:docMk/>
            <pc:sldMk cId="2199931016" sldId="272"/>
            <ac:spMk id="6" creationId="{DC507A10-B433-4FDF-A517-50EB3916C744}"/>
          </ac:spMkLst>
        </pc:spChg>
        <pc:spChg chg="add del">
          <ac:chgData name="zafar iqbal" userId="5f88d52b8e9ffa26" providerId="LiveId" clId="{EEAD920B-27B6-403B-9DE9-E345E2E8D5B1}" dt="2020-04-23T02:45:02.318" v="2049" actId="26606"/>
          <ac:spMkLst>
            <pc:docMk/>
            <pc:sldMk cId="2199931016" sldId="272"/>
            <ac:spMk id="9" creationId="{42A5316D-ED2F-4F89-B4B4-8D9240B1A348}"/>
          </ac:spMkLst>
        </pc:spChg>
        <pc:spChg chg="add">
          <ac:chgData name="zafar iqbal" userId="5f88d52b8e9ffa26" providerId="LiveId" clId="{EEAD920B-27B6-403B-9DE9-E345E2E8D5B1}" dt="2020-04-23T02:45:02.318" v="2049" actId="26606"/>
          <ac:spMkLst>
            <pc:docMk/>
            <pc:sldMk cId="2199931016" sldId="272"/>
            <ac:spMk id="14" creationId="{42A5316D-ED2F-4F89-B4B4-8D9240B1A348}"/>
          </ac:spMkLst>
        </pc:spChg>
        <pc:graphicFrameChg chg="add del mod">
          <ac:chgData name="zafar iqbal" userId="5f88d52b8e9ffa26" providerId="LiveId" clId="{EEAD920B-27B6-403B-9DE9-E345E2E8D5B1}" dt="2020-04-23T02:41:54.135" v="2041" actId="478"/>
          <ac:graphicFrameMkLst>
            <pc:docMk/>
            <pc:sldMk cId="2199931016" sldId="272"/>
            <ac:graphicFrameMk id="4" creationId="{F2BC33F5-FDE6-42B9-B01A-816B337024B1}"/>
          </ac:graphicFrameMkLst>
        </pc:graphicFrameChg>
        <pc:graphicFrameChg chg="add">
          <ac:chgData name="zafar iqbal" userId="5f88d52b8e9ffa26" providerId="LiveId" clId="{EEAD920B-27B6-403B-9DE9-E345E2E8D5B1}" dt="2020-04-23T02:29:46.339" v="2039"/>
          <ac:graphicFrameMkLst>
            <pc:docMk/>
            <pc:sldMk cId="2199931016" sldId="272"/>
            <ac:graphicFrameMk id="5" creationId="{295B4F65-6AAF-460C-8469-A854C463D186}"/>
          </ac:graphicFrameMkLst>
        </pc:graphicFrameChg>
        <pc:graphicFrameChg chg="add mod">
          <ac:chgData name="zafar iqbal" userId="5f88d52b8e9ffa26" providerId="LiveId" clId="{EEAD920B-27B6-403B-9DE9-E345E2E8D5B1}" dt="2020-04-23T02:45:02.318" v="2049" actId="26606"/>
          <ac:graphicFrameMkLst>
            <pc:docMk/>
            <pc:sldMk cId="2199931016" sldId="272"/>
            <ac:graphicFrameMk id="8" creationId="{F2BC33F5-FDE6-42B9-B01A-816B337024B1}"/>
          </ac:graphicFrameMkLst>
        </pc:graphicFrameChg>
      </pc:sldChg>
      <pc:sldChg chg="addSp delSp modSp add mod setBg">
        <pc:chgData name="zafar iqbal" userId="5f88d52b8e9ffa26" providerId="LiveId" clId="{EEAD920B-27B6-403B-9DE9-E345E2E8D5B1}" dt="2020-04-23T02:47:52.412" v="2087" actId="20577"/>
        <pc:sldMkLst>
          <pc:docMk/>
          <pc:sldMk cId="1774986988" sldId="273"/>
        </pc:sldMkLst>
        <pc:spChg chg="mod">
          <ac:chgData name="zafar iqbal" userId="5f88d52b8e9ffa26" providerId="LiveId" clId="{EEAD920B-27B6-403B-9DE9-E345E2E8D5B1}" dt="2020-04-23T02:47:52.412" v="2087" actId="20577"/>
          <ac:spMkLst>
            <pc:docMk/>
            <pc:sldMk cId="1774986988" sldId="273"/>
            <ac:spMk id="2" creationId="{2F29CA3B-D76E-40D2-A5F2-D9C9E4ADB407}"/>
          </ac:spMkLst>
        </pc:spChg>
        <pc:spChg chg="add del">
          <ac:chgData name="zafar iqbal" userId="5f88d52b8e9ffa26" providerId="LiveId" clId="{EEAD920B-27B6-403B-9DE9-E345E2E8D5B1}" dt="2020-04-23T02:45:46.936" v="2057" actId="26606"/>
          <ac:spMkLst>
            <pc:docMk/>
            <pc:sldMk cId="1774986988" sldId="273"/>
            <ac:spMk id="3" creationId="{B32884FD-D6BB-4415-B29B-B06C26912820}"/>
          </ac:spMkLst>
        </pc:spChg>
        <pc:spChg chg="add del mod">
          <ac:chgData name="zafar iqbal" userId="5f88d52b8e9ffa26" providerId="LiveId" clId="{EEAD920B-27B6-403B-9DE9-E345E2E8D5B1}" dt="2020-04-23T02:46:32.430" v="2063"/>
          <ac:spMkLst>
            <pc:docMk/>
            <pc:sldMk cId="1774986988" sldId="273"/>
            <ac:spMk id="5" creationId="{EA7FFA08-7CF9-4751-8E39-7CC95E69577F}"/>
          </ac:spMkLst>
        </pc:spChg>
        <pc:spChg chg="add del">
          <ac:chgData name="zafar iqbal" userId="5f88d52b8e9ffa26" providerId="LiveId" clId="{EEAD920B-27B6-403B-9DE9-E345E2E8D5B1}" dt="2020-04-23T02:45:46.893" v="2056" actId="26606"/>
          <ac:spMkLst>
            <pc:docMk/>
            <pc:sldMk cId="1774986988" sldId="273"/>
            <ac:spMk id="10" creationId="{42A5316D-ED2F-4F89-B4B4-8D9240B1A348}"/>
          </ac:spMkLst>
        </pc:spChg>
        <pc:spChg chg="add del">
          <ac:chgData name="zafar iqbal" userId="5f88d52b8e9ffa26" providerId="LiveId" clId="{EEAD920B-27B6-403B-9DE9-E345E2E8D5B1}" dt="2020-04-23T02:46:05.379" v="2059" actId="26606"/>
          <ac:spMkLst>
            <pc:docMk/>
            <pc:sldMk cId="1774986988" sldId="273"/>
            <ac:spMk id="19" creationId="{42285737-90EE-47DC-AC80-8AE156B11969}"/>
          </ac:spMkLst>
        </pc:spChg>
        <pc:spChg chg="add">
          <ac:chgData name="zafar iqbal" userId="5f88d52b8e9ffa26" providerId="LiveId" clId="{EEAD920B-27B6-403B-9DE9-E345E2E8D5B1}" dt="2020-04-23T02:46:05.379" v="2059" actId="26606"/>
          <ac:spMkLst>
            <pc:docMk/>
            <pc:sldMk cId="1774986988" sldId="273"/>
            <ac:spMk id="25" creationId="{42A5316D-ED2F-4F89-B4B4-8D9240B1A348}"/>
          </ac:spMkLst>
        </pc:spChg>
        <pc:grpChg chg="add del">
          <ac:chgData name="zafar iqbal" userId="5f88d52b8e9ffa26" providerId="LiveId" clId="{EEAD920B-27B6-403B-9DE9-E345E2E8D5B1}" dt="2020-04-23T02:46:05.379" v="2059" actId="26606"/>
          <ac:grpSpMkLst>
            <pc:docMk/>
            <pc:sldMk cId="1774986988" sldId="273"/>
            <ac:grpSpMk id="12" creationId="{B57BDC17-F1B3-455F-BBF1-680AA1F25C06}"/>
          </ac:grpSpMkLst>
        </pc:grpChg>
        <pc:graphicFrameChg chg="add del">
          <ac:chgData name="zafar iqbal" userId="5f88d52b8e9ffa26" providerId="LiveId" clId="{EEAD920B-27B6-403B-9DE9-E345E2E8D5B1}" dt="2020-04-23T02:45:46.936" v="2057" actId="26606"/>
          <ac:graphicFrameMkLst>
            <pc:docMk/>
            <pc:sldMk cId="1774986988" sldId="273"/>
            <ac:graphicFrameMk id="4" creationId="{295B4F65-6AAF-460C-8469-A854C463D186}"/>
          </ac:graphicFrameMkLst>
        </pc:graphicFrameChg>
        <pc:graphicFrameChg chg="add del">
          <ac:chgData name="zafar iqbal" userId="5f88d52b8e9ffa26" providerId="LiveId" clId="{EEAD920B-27B6-403B-9DE9-E345E2E8D5B1}" dt="2020-04-23T02:45:46.893" v="2056" actId="26606"/>
          <ac:graphicFrameMkLst>
            <pc:docMk/>
            <pc:sldMk cId="1774986988" sldId="273"/>
            <ac:graphicFrameMk id="7" creationId="{295B4F65-6AAF-460C-8469-A854C463D186}"/>
          </ac:graphicFrameMkLst>
        </pc:graphicFrameChg>
        <pc:graphicFrameChg chg="add del mod">
          <ac:chgData name="zafar iqbal" userId="5f88d52b8e9ffa26" providerId="LiveId" clId="{EEAD920B-27B6-403B-9DE9-E345E2E8D5B1}" dt="2020-04-23T02:46:22.439" v="2061"/>
          <ac:graphicFrameMkLst>
            <pc:docMk/>
            <pc:sldMk cId="1774986988" sldId="273"/>
            <ac:graphicFrameMk id="20" creationId="{295B4F65-6AAF-460C-8469-A854C463D186}"/>
          </ac:graphicFrameMkLst>
        </pc:graphicFrameChg>
        <pc:graphicFrameChg chg="add mod">
          <ac:chgData name="zafar iqbal" userId="5f88d52b8e9ffa26" providerId="LiveId" clId="{EEAD920B-27B6-403B-9DE9-E345E2E8D5B1}" dt="2020-04-23T02:47:32.456" v="2069" actId="1076"/>
          <ac:graphicFrameMkLst>
            <pc:docMk/>
            <pc:sldMk cId="1774986988" sldId="273"/>
            <ac:graphicFrameMk id="21" creationId="{295B4F65-6AAF-460C-8469-A854C463D186}"/>
          </ac:graphicFrameMkLst>
        </pc:graphicFrameChg>
      </pc:sldChg>
      <pc:sldChg chg="modSp add">
        <pc:chgData name="zafar iqbal" userId="5f88d52b8e9ffa26" providerId="LiveId" clId="{EEAD920B-27B6-403B-9DE9-E345E2E8D5B1}" dt="2020-04-23T02:55:17.052" v="2365" actId="20577"/>
        <pc:sldMkLst>
          <pc:docMk/>
          <pc:sldMk cId="316254735" sldId="274"/>
        </pc:sldMkLst>
        <pc:spChg chg="mod">
          <ac:chgData name="zafar iqbal" userId="5f88d52b8e9ffa26" providerId="LiveId" clId="{EEAD920B-27B6-403B-9DE9-E345E2E8D5B1}" dt="2020-04-23T02:48:38.934" v="2099" actId="20577"/>
          <ac:spMkLst>
            <pc:docMk/>
            <pc:sldMk cId="316254735" sldId="274"/>
            <ac:spMk id="2" creationId="{A1584B69-8DAE-4110-B8F2-CF614FF49893}"/>
          </ac:spMkLst>
        </pc:spChg>
        <pc:spChg chg="mod">
          <ac:chgData name="zafar iqbal" userId="5f88d52b8e9ffa26" providerId="LiveId" clId="{EEAD920B-27B6-403B-9DE9-E345E2E8D5B1}" dt="2020-04-23T02:55:17.052" v="2365" actId="20577"/>
          <ac:spMkLst>
            <pc:docMk/>
            <pc:sldMk cId="316254735" sldId="274"/>
            <ac:spMk id="3" creationId="{56FE5E9C-3099-44EA-BAF6-741DBE1E9CF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88d52b8e9ffa26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b="0"/>
              <a:t>Adjacency Matrix Difference Algorithm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15.128205128205099</c:v>
                </c:pt>
                <c:pt idx="1">
                  <c:v>17.4086865515436</c:v>
                </c:pt>
                <c:pt idx="2">
                  <c:v>32.1942110177404</c:v>
                </c:pt>
                <c:pt idx="3">
                  <c:v>38.3107088989441</c:v>
                </c:pt>
                <c:pt idx="4">
                  <c:v>42.503401360544203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B5-4EA5-A6E4-A2E2C9909A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0704431"/>
        <c:axId val="1643590895"/>
      </c:scatterChart>
      <c:valAx>
        <c:axId val="1540704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cap="none" dirty="0" smtClean="0"/>
                  <a:t>Delta</a:t>
                </a:r>
                <a:endParaRPr lang="en-US" b="0" cap="none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3590895"/>
        <c:crosses val="autoZero"/>
        <c:crossBetween val="midCat"/>
      </c:valAx>
      <c:valAx>
        <c:axId val="1643590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cap="none" dirty="0" smtClean="0"/>
                  <a:t>Accuracy</a:t>
                </a:r>
                <a:endParaRPr lang="en-US" b="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7044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Range Based Coverage Algorithm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Sheet1!$H$4</c:f>
              <c:strCache>
                <c:ptCount val="1"/>
                <c:pt idx="0">
                  <c:v>accuracy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rgbClr val="0070C0"/>
                </a:solidFill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Sheet1!$G$5:$G$10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</c:numCache>
            </c:numRef>
          </c:cat>
          <c:val>
            <c:numRef>
              <c:f>Sheet1!$H$5:$H$10</c:f>
              <c:numCache>
                <c:formatCode>General</c:formatCode>
                <c:ptCount val="6"/>
                <c:pt idx="0">
                  <c:v>64.417176999999995</c:v>
                </c:pt>
                <c:pt idx="1">
                  <c:v>66.596999999999994</c:v>
                </c:pt>
                <c:pt idx="2">
                  <c:v>68.001999999999995</c:v>
                </c:pt>
                <c:pt idx="3">
                  <c:v>69.14</c:v>
                </c:pt>
                <c:pt idx="4">
                  <c:v>70.012</c:v>
                </c:pt>
                <c:pt idx="5">
                  <c:v>70.6541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01-4720-9ADA-ED149A617C8B}"/>
            </c:ext>
          </c:extLst>
        </c:ser>
        <c:ser>
          <c:idx val="1"/>
          <c:order val="1"/>
          <c:tx>
            <c:strRef>
              <c:f>Sheet1!$I$4</c:f>
              <c:strCache>
                <c:ptCount val="1"/>
                <c:pt idx="0">
                  <c:v>sensitivity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2">
                  <a:lumMod val="60000"/>
                  <a:lumOff val="40000"/>
                </a:schemeClr>
              </a:solidFill>
              <a:ln w="31750">
                <a:solidFill>
                  <a:srgbClr val="FFC000"/>
                </a:solidFill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Sheet1!$G$5:$G$10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</c:numCache>
            </c:numRef>
          </c:cat>
          <c:val>
            <c:numRef>
              <c:f>Sheet1!$I$5:$I$10</c:f>
              <c:numCache>
                <c:formatCode>General</c:formatCode>
                <c:ptCount val="6"/>
                <c:pt idx="0">
                  <c:v>14.634146341463399</c:v>
                </c:pt>
                <c:pt idx="1">
                  <c:v>26.829268292682901</c:v>
                </c:pt>
                <c:pt idx="2">
                  <c:v>32.520325203252</c:v>
                </c:pt>
                <c:pt idx="3">
                  <c:v>35.975609756097498</c:v>
                </c:pt>
                <c:pt idx="4">
                  <c:v>39.024390243902403</c:v>
                </c:pt>
                <c:pt idx="5">
                  <c:v>41.056910569105597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401-4720-9ADA-ED149A617C8B}"/>
            </c:ext>
          </c:extLst>
        </c:ser>
        <c:ser>
          <c:idx val="2"/>
          <c:order val="2"/>
          <c:tx>
            <c:strRef>
              <c:f>Sheet1!$J$4</c:f>
              <c:strCache>
                <c:ptCount val="1"/>
                <c:pt idx="0">
                  <c:v>specificity</c:v>
                </c:pt>
              </c:strCache>
            </c:strRef>
          </c:tx>
          <c:spPr>
            <a:ln w="22225" cap="rnd">
              <a:solidFill>
                <a:srgbClr val="92D050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rgbClr val="92D050"/>
                </a:solidFill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Sheet1!$G$5:$G$10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</c:numCache>
            </c:numRef>
          </c:cat>
          <c:val>
            <c:numRef>
              <c:f>Sheet1!$J$5:$J$10</c:f>
              <c:numCache>
                <c:formatCode>General</c:formatCode>
                <c:ptCount val="6"/>
                <c:pt idx="0">
                  <c:v>89.825581395348806</c:v>
                </c:pt>
                <c:pt idx="1">
                  <c:v>91.150442477876098</c:v>
                </c:pt>
                <c:pt idx="2">
                  <c:v>91.782178217821695</c:v>
                </c:pt>
                <c:pt idx="3">
                  <c:v>92.170022371364595</c:v>
                </c:pt>
                <c:pt idx="4">
                  <c:v>92.514970059880199</c:v>
                </c:pt>
                <c:pt idx="5">
                  <c:v>92.746373186593303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401-4720-9ADA-ED149A617C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6188976"/>
        <c:axId val="1086196880"/>
      </c:lineChart>
      <c:catAx>
        <c:axId val="10861889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u="none" strike="noStrike" baseline="0" dirty="0" smtClean="0">
                    <a:effectLst/>
                  </a:rPr>
                  <a:t>Epsilon</a:t>
                </a:r>
                <a:endParaRPr lang="en-US" sz="14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6196880"/>
        <c:crosses val="autoZero"/>
        <c:auto val="1"/>
        <c:lblAlgn val="ctr"/>
        <c:lblOffset val="100"/>
        <c:noMultiLvlLbl val="0"/>
      </c:catAx>
      <c:valAx>
        <c:axId val="108619688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0" i="0" u="none" strike="noStrike" baseline="0" dirty="0" smtClean="0">
                    <a:effectLst/>
                  </a:rPr>
                  <a:t>Performance</a:t>
                </a:r>
                <a:endParaRPr lang="en-US" sz="14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6188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86F80-5891-4453-A229-C4908EED4DD6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180104-09EB-468A-8F53-9E0EB163C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52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80104-09EB-468A-8F53-9E0EB163CD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94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80104-09EB-468A-8F53-9E0EB163CD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68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80104-09EB-468A-8F53-9E0EB163CD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87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80104-09EB-468A-8F53-9E0EB163CD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73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80104-09EB-468A-8F53-9E0EB163CD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9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80104-09EB-468A-8F53-9E0EB163CD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81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80104-09EB-468A-8F53-9E0EB163CD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62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80104-09EB-468A-8F53-9E0EB163CD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15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80104-09EB-468A-8F53-9E0EB163CD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02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80104-09EB-468A-8F53-9E0EB163CD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70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80104-09EB-468A-8F53-9E0EB163CD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70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180104-09EB-468A-8F53-9E0EB163CD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20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1C1E7-EDCB-493A-B1A6-6373B6307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4997F6-CB56-4ABA-8BC2-70AAB8CE9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35166-C15B-4D59-A7B8-BB7BF5970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FD3C-8963-4234-87D9-28C2A89AD71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9153E-91B2-4566-959A-AE53BB678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A8AF6-16B2-490A-A12C-0FF98819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BCED-81EA-41EF-A9AD-8B584A802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31E6A-3086-41FB-B51E-33CE9061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726E51-6323-45E9-9DFA-D898CF74A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99644-E606-47CD-B351-B6856770D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FD3C-8963-4234-87D9-28C2A89AD71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799FD-6881-4C1B-94F5-B0462BE2A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635DA-1FF4-4C18-BF50-9F833B50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BCED-81EA-41EF-A9AD-8B584A802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44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FAA70F-9E1F-4A42-9530-959879057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2418D1-0A6B-4D4F-8AD6-40D0C32C2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94620-17E1-464E-A4FF-4B30AA273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FD3C-8963-4234-87D9-28C2A89AD71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7CE8C-D2C3-4613-8A63-3DFAF4F52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633F5-11B3-4FA8-A39E-C07A99DD6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BCED-81EA-41EF-A9AD-8B584A802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4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A896F-C397-4637-8EB7-CC2B1D6E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07465-5462-4A2A-90F7-E3AF93BBA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3CF99-1D86-4A4F-AE05-38FCBF1C4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FD3C-8963-4234-87D9-28C2A89AD71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A5F10-8F26-444F-BF24-0A9C8DAEC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56BFB-CD52-4E19-9C96-C2A949EC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BCED-81EA-41EF-A9AD-8B584A802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43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2E340-00E0-46E7-9419-C3BD8D839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420F-47A3-4F6F-82A1-F25BA8F81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5D975-5160-46B1-8A97-01AF6BBB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FD3C-8963-4234-87D9-28C2A89AD71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0442B-C4E1-4AF9-862C-804664C84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88E52-2B22-4D6E-ABD8-2DDC31CB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BCED-81EA-41EF-A9AD-8B584A802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9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AA3DD-6782-474B-B0B3-67C313012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8C343-87F4-482C-82BF-C85705931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01B5B-4F03-4E14-B9F9-88C35A69C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18EA6-8519-407C-BC10-BBE1B2774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FD3C-8963-4234-87D9-28C2A89AD71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C62A5-D906-47A7-9C4D-62ED42DBE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E3FAF-3EFD-4857-BFAA-E7D5EC46D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BCED-81EA-41EF-A9AD-8B584A802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33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E68E-0C15-461A-88F6-3730F4458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B3C42-FFAC-4898-AD0E-59ADE514D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A7502-852A-4876-96F3-B31E64CFA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53DF0F-0873-4506-8BE7-9CAF596C8A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F26EA9-89AE-4CA9-B46F-FC88220302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497BC8-E25A-4B39-9A34-1695F76E7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FD3C-8963-4234-87D9-28C2A89AD71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ECE63C-A37D-47D0-9C8E-4904A11EF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EDC3F7-A026-49CA-9292-5834DF25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BCED-81EA-41EF-A9AD-8B584A802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B9E6-D300-40ED-907D-D2800746C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647B7-5535-4177-96C7-7F7FDAA4C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FD3C-8963-4234-87D9-28C2A89AD71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A2553-D1BD-4B70-ADAC-A47022B9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FD5AD-2F61-40F4-81CE-8ED08B4E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BCED-81EA-41EF-A9AD-8B584A802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2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8F05F7-292C-489A-B3B8-9C87A6B71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FD3C-8963-4234-87D9-28C2A89AD71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B0E0D-03C6-4E2E-9081-4E59EA96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9C957-7D21-4094-BCC5-FDACF602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BCED-81EA-41EF-A9AD-8B584A802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57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3BB1D-9304-4F7D-9224-A8AEF2E8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15E58-B417-4779-9FCD-B5F7EEF4B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7BD35-3BB7-45D0-99B0-2CD1A8B40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F6CFC-A44E-46F2-95AD-19FC9E82C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FD3C-8963-4234-87D9-28C2A89AD71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48044-8F69-453C-B227-79EE6824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5A3EF-1B10-4469-A4BD-13EDC513A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BCED-81EA-41EF-A9AD-8B584A802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88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0718-382F-4ED8-9CD4-9DBC78170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B4D0F6-EB8B-4B08-A5A1-417E15065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C19B6-FED9-4DDA-A73B-B8C61D8CF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702C6-CF67-46B6-8B0F-60E037473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FD3C-8963-4234-87D9-28C2A89AD71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2B863-AD80-487D-A402-0F8306DF3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CDA60-898D-4EC0-AE9C-7E6563756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1BCED-81EA-41EF-A9AD-8B584A802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80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447762-0A1D-4A30-B42F-AF5D7079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287FE-20AC-4AEC-AA14-4570E1CC6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3EB65-D48F-4EAE-A33E-3660FBE579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2FD3C-8963-4234-87D9-28C2A89AD71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C5D41-8FC4-4BE5-8675-F3B1B5D22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64CDA-4BC3-4405-AA07-A1FE8D9D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1BCED-81EA-41EF-A9AD-8B584A802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2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quare_matri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hyperlink" Target="https://en.wikipedia.org/wiki/Neighbourhood_(graph_theory)" TargetMode="External"/><Relationship Id="rId4" Type="http://schemas.openxmlformats.org/officeDocument/2006/relationships/hyperlink" Target="https://en.wikipedia.org/wiki/Graph_(discrete_mathematics)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0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Relationship Id="rId9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.jpeg"/><Relationship Id="rId4" Type="http://schemas.openxmlformats.org/officeDocument/2006/relationships/image" Target="../media/image20.png"/><Relationship Id="rId9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l1/Covid-19-transmission-network/tree/master/sample%20outpu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ronavirus_disease_2019" TargetMode="External"/><Relationship Id="rId7" Type="http://schemas.openxmlformats.org/officeDocument/2006/relationships/image" Target="../media/image1.jpeg"/><Relationship Id="rId2" Type="http://schemas.openxmlformats.org/officeDocument/2006/relationships/hyperlink" Target="https://www.sciencedirect.com/science/article/pii/S089684112030046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pr.org/sections/goatsandsoda/2020/03/30/822491838/coronavirus-world-map-tracking-the-spread-of-the-outbreak" TargetMode="External"/><Relationship Id="rId5" Type="http://schemas.openxmlformats.org/officeDocument/2006/relationships/hyperlink" Target="https://en.wikipedia.org/wiki/2019%E2%80%9320_coronavirus_pandemic_by_country_and_territory" TargetMode="External"/><Relationship Id="rId4" Type="http://schemas.openxmlformats.org/officeDocument/2006/relationships/hyperlink" Target="https://abcnews.go.com/Health/timeline-coronavirus-started/story?id=69435165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156AE-A91D-4281-B941-5607AB54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68" y="2357002"/>
            <a:ext cx="10947570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COVID-19 Transmission Network: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Analyzing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of GISAID Network Using Real Stories</a:t>
            </a:r>
            <a:endParaRPr lang="en-US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F0372-C1F4-433F-B091-0D6A23513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13" y="824210"/>
            <a:ext cx="11067024" cy="868706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indent="0">
              <a:buNone/>
            </a:pPr>
            <a:r>
              <a:rPr lang="en-US" sz="4000" b="1" dirty="0"/>
              <a:t>CSC8550 Advanced Algorithms Project Presentation</a:t>
            </a:r>
            <a:endParaRPr lang="en-US" sz="4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800BF9-6E78-C843-9E2B-BF0B7F5AFB83}"/>
              </a:ext>
            </a:extLst>
          </p:cNvPr>
          <p:cNvSpPr txBox="1">
            <a:spLocks noChangeArrowheads="1"/>
          </p:cNvSpPr>
          <p:nvPr/>
        </p:nvSpPr>
        <p:spPr>
          <a:xfrm>
            <a:off x="961879" y="5990069"/>
            <a:ext cx="9349739" cy="600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/>
              <a:t>Zafar Iqbal, Javad </a:t>
            </a:r>
            <a:r>
              <a:rPr lang="en-US" sz="3600" b="1" dirty="0" smtClean="0"/>
              <a:t>Rafiei Asl, </a:t>
            </a:r>
            <a:r>
              <a:rPr lang="en-US" sz="3600" b="1" dirty="0"/>
              <a:t>Mokter Hossain</a:t>
            </a:r>
            <a:endParaRPr lang="en-US" sz="3600" dirty="0">
              <a:solidFill>
                <a:srgbClr val="000099"/>
              </a:solidFill>
              <a:latin typeface="Arial" charset="0"/>
            </a:endParaRPr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F1E6F7AE-34A4-E449-ABFE-15F10801F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341" y="5723082"/>
            <a:ext cx="1134918" cy="11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00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Diagonal Corner Rectangle 4"/>
          <p:cNvSpPr/>
          <p:nvPr/>
        </p:nvSpPr>
        <p:spPr>
          <a:xfrm>
            <a:off x="1619247" y="1132417"/>
            <a:ext cx="9036646" cy="4201886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GISAID </a:t>
            </a:r>
            <a:r>
              <a:rPr lang="en-US" sz="4800" b="1" dirty="0" smtClean="0"/>
              <a:t>COVID-19 Data, Problem Definition and Formulation</a:t>
            </a:r>
            <a:endParaRPr lang="en-US" sz="4800" dirty="0"/>
          </a:p>
        </p:txBody>
      </p:sp>
      <p:sp>
        <p:nvSpPr>
          <p:cNvPr id="4" name="Rectangle 3"/>
          <p:cNvSpPr/>
          <p:nvPr/>
        </p:nvSpPr>
        <p:spPr>
          <a:xfrm>
            <a:off x="2344594" y="4811083"/>
            <a:ext cx="2223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By Zafar Iqbal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092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C4B2F-21D1-484C-BC4C-A5B8DCE5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Genetic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83726-169F-4A50-B043-336740A9D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Genetic sequence data from pathogens presents a novel means to investigate the spread of infectious disease between infected hosts.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objective is to recover the epidemic transmission tree, which identifies who infected whom.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On the basis of difference between sequences and other </a:t>
            </a:r>
            <a:r>
              <a:rPr lang="en-US" dirty="0" smtClean="0"/>
              <a:t>factors (recombination </a:t>
            </a:r>
            <a:r>
              <a:rPr lang="en-US" dirty="0"/>
              <a:t>and convergent evolution), the transmission tree could be predicted.</a:t>
            </a:r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3068EB15-DC84-3A4B-8C09-D0B023D2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257" y="5665207"/>
            <a:ext cx="1134918" cy="11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54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8878F-4D06-42A5-A86E-F6CEF2FA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079"/>
            <a:ext cx="4681742" cy="1840613"/>
          </a:xfrm>
        </p:spPr>
        <p:txBody>
          <a:bodyPr anchor="b">
            <a:normAutofit/>
          </a:bodyPr>
          <a:lstStyle/>
          <a:p>
            <a:pPr algn="ctr"/>
            <a:r>
              <a:rPr lang="en-US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Virus mutation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44967-ADA1-41DB-B691-140B7621E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6323"/>
            <a:ext cx="4681742" cy="3531598"/>
          </a:xfrm>
        </p:spPr>
        <p:txBody>
          <a:bodyPr>
            <a:normAutofit/>
          </a:bodyPr>
          <a:lstStyle/>
          <a:p>
            <a:r>
              <a:rPr lang="en-US" sz="2000" dirty="0"/>
              <a:t>A virus spreads by rapidly replicating many times within its host.</a:t>
            </a:r>
          </a:p>
          <a:p>
            <a:r>
              <a:rPr lang="en-US" sz="2000" dirty="0"/>
              <a:t>Transmission to a new hosts also occurs by the replication</a:t>
            </a:r>
          </a:p>
          <a:p>
            <a:r>
              <a:rPr lang="en-US" sz="2000" dirty="0"/>
              <a:t>The rapid replication results in copying mistakes.</a:t>
            </a:r>
          </a:p>
          <a:p>
            <a:r>
              <a:rPr lang="en-US" sz="2000" dirty="0"/>
              <a:t>Miner changes in their genetic code. (mutations)</a:t>
            </a:r>
          </a:p>
          <a:p>
            <a:r>
              <a:rPr lang="en-US" sz="2000" dirty="0"/>
              <a:t>Coronavirus mutates almost twice a month.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3EDB96-F09D-4AEC-90A5-CAFEC87E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03" y="640080"/>
            <a:ext cx="5359955" cy="5577840"/>
          </a:xfrm>
          <a:prstGeom prst="rect">
            <a:avLst/>
          </a:prstGeom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3068EB15-DC84-3A4B-8C09-D0B023D2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966" y="5981422"/>
            <a:ext cx="726105" cy="72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938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6A6D-614D-4A8F-8A2B-41AC220C2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Coronavirus </a:t>
            </a:r>
            <a:r>
              <a:rPr lang="en-US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G</a:t>
            </a:r>
            <a:r>
              <a:rPr lang="en-US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enome Sequences</a:t>
            </a:r>
            <a:endParaRPr lang="en-US" b="1" kern="0" dirty="0">
              <a:solidFill>
                <a:srgbClr val="000090"/>
              </a:solidFill>
              <a:latin typeface="Cambria"/>
              <a:ea typeface="ＭＳ Ｐゴシック" pitchFamily="-112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99F45-D395-497D-A61A-C00DA2583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Scientists studying mutations in coronavirus have decoded more than 10,000 different genomes of the deadly pathogen.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Creates a comprehensive map that will be crucial to controlling the pandemic and developing medicines to treat it.</a:t>
            </a:r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3068EB15-DC84-3A4B-8C09-D0B023D2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257" y="5665207"/>
            <a:ext cx="1134918" cy="11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93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ACFD-3929-4810-A8D8-4CD7CF864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GISAID</a:t>
            </a:r>
            <a:br>
              <a:rPr lang="en-US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</a:br>
            <a:r>
              <a:rPr lang="en-US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0AF3E0-C69A-4459-8923-5D9CB9511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62" b="-2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3068EB15-DC84-3A4B-8C09-D0B023D2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257" y="5665207"/>
            <a:ext cx="1134918" cy="11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3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982F-59FD-42D7-9D7A-CF1498836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968069" cy="167660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The Nextstrain’s Augur toolkit: </a:t>
            </a:r>
            <a:r>
              <a:rPr lang="en-US" u="sng" dirty="0" smtClean="0"/>
              <a:t>how to get GISAID transmissions</a:t>
            </a:r>
            <a:endParaRPr lang="en-US" u="sng" dirty="0"/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109C3E7-A09F-4936-8FF8-70689C2EA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389F9-D26E-4B80-AE3E-DF2766D90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968068" cy="3785419"/>
          </a:xfrm>
        </p:spPr>
        <p:txBody>
          <a:bodyPr>
            <a:normAutofit/>
          </a:bodyPr>
          <a:lstStyle/>
          <a:p>
            <a:r>
              <a:rPr lang="en-US" sz="2200" dirty="0"/>
              <a:t>Bioinformatics' toolkit used to analyze different pathogens (viruses).</a:t>
            </a:r>
          </a:p>
          <a:p>
            <a:r>
              <a:rPr lang="en-US" sz="2200" b="1" dirty="0"/>
              <a:t>The data undergoes different </a:t>
            </a:r>
            <a:r>
              <a:rPr lang="en-US" sz="2200" b="1" dirty="0" smtClean="0"/>
              <a:t>steps to get transmissions:</a:t>
            </a:r>
            <a:endParaRPr lang="en-US" sz="2200" b="1" dirty="0"/>
          </a:p>
          <a:p>
            <a:pPr lvl="1"/>
            <a:r>
              <a:rPr lang="en-US" sz="2200" dirty="0"/>
              <a:t>Filter the sequences</a:t>
            </a:r>
          </a:p>
          <a:p>
            <a:pPr lvl="1"/>
            <a:r>
              <a:rPr lang="en-US" sz="2200" dirty="0"/>
              <a:t>Align the sequences</a:t>
            </a:r>
          </a:p>
          <a:p>
            <a:pPr lvl="1"/>
            <a:r>
              <a:rPr lang="en-US" sz="2200" dirty="0"/>
              <a:t>Construct the phylogeny (tree)</a:t>
            </a:r>
          </a:p>
          <a:p>
            <a:pPr lvl="1"/>
            <a:r>
              <a:rPr lang="en-US" sz="2200" dirty="0"/>
              <a:t>Get a Time-Resolved Tree</a:t>
            </a:r>
          </a:p>
          <a:p>
            <a:pPr lvl="1"/>
            <a:r>
              <a:rPr lang="en-US" sz="2200" dirty="0"/>
              <a:t>Identify Amino-Acid Mutations</a:t>
            </a:r>
          </a:p>
          <a:p>
            <a:pPr lvl="1"/>
            <a:r>
              <a:rPr lang="en-US" sz="2200" b="1" dirty="0" smtClean="0"/>
              <a:t>Json </a:t>
            </a:r>
            <a:r>
              <a:rPr lang="en-US" sz="2200" b="1" dirty="0"/>
              <a:t>file containing </a:t>
            </a:r>
            <a:r>
              <a:rPr lang="en-US" sz="2200" b="1" dirty="0" smtClean="0"/>
              <a:t>predicted </a:t>
            </a:r>
            <a:r>
              <a:rPr lang="en-US" sz="2200" b="1" dirty="0"/>
              <a:t>information </a:t>
            </a:r>
            <a:r>
              <a:rPr lang="en-US" sz="2200" b="1" dirty="0" smtClean="0"/>
              <a:t>about GISAID </a:t>
            </a:r>
            <a:r>
              <a:rPr lang="en-US" sz="2200" b="1" dirty="0"/>
              <a:t>transmission.</a:t>
            </a:r>
          </a:p>
          <a:p>
            <a:pPr lvl="1"/>
            <a:endParaRPr lang="en-US" sz="2200" dirty="0"/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3068EB15-DC84-3A4B-8C09-D0B023D2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257" y="5845215"/>
            <a:ext cx="954910" cy="95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7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6A6D-614D-4A8F-8A2B-41AC220C2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kern="0" dirty="0" smtClean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Transmission Graph</a:t>
            </a:r>
            <a:endParaRPr lang="en-US" sz="5400" dirty="0"/>
          </a:p>
        </p:txBody>
      </p:sp>
      <p:sp>
        <p:nvSpPr>
          <p:cNvPr id="128" name="Flowchart: Connector 127"/>
          <p:cNvSpPr/>
          <p:nvPr/>
        </p:nvSpPr>
        <p:spPr>
          <a:xfrm>
            <a:off x="6011918" y="2116867"/>
            <a:ext cx="357352" cy="357352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30" name="Straight Arrow Connector 129"/>
          <p:cNvCxnSpPr>
            <a:endCxn id="131" idx="1"/>
          </p:cNvCxnSpPr>
          <p:nvPr/>
        </p:nvCxnSpPr>
        <p:spPr>
          <a:xfrm>
            <a:off x="6305842" y="2427290"/>
            <a:ext cx="694594" cy="10100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1" name="Flowchart: Connector 130"/>
          <p:cNvSpPr/>
          <p:nvPr/>
        </p:nvSpPr>
        <p:spPr>
          <a:xfrm>
            <a:off x="6948103" y="3385050"/>
            <a:ext cx="357352" cy="357352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579477" y="2575034"/>
            <a:ext cx="42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</a:t>
            </a:r>
            <a:r>
              <a:rPr lang="en-US" i="1" dirty="0" smtClean="0"/>
              <a:t>1</a:t>
            </a:r>
            <a:endParaRPr lang="en-US" i="1" dirty="0"/>
          </a:p>
        </p:txBody>
      </p:sp>
      <p:sp>
        <p:nvSpPr>
          <p:cNvPr id="134" name="Flowchart: Connector 133"/>
          <p:cNvSpPr/>
          <p:nvPr/>
        </p:nvSpPr>
        <p:spPr>
          <a:xfrm>
            <a:off x="4041994" y="3742402"/>
            <a:ext cx="357352" cy="357352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5" name="Flowchart: Connector 134"/>
          <p:cNvSpPr/>
          <p:nvPr/>
        </p:nvSpPr>
        <p:spPr>
          <a:xfrm>
            <a:off x="5597525" y="4126529"/>
            <a:ext cx="357352" cy="357352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6" name="Flowchart: Connector 135"/>
          <p:cNvSpPr/>
          <p:nvPr/>
        </p:nvSpPr>
        <p:spPr>
          <a:xfrm>
            <a:off x="4480601" y="2461918"/>
            <a:ext cx="357352" cy="357352"/>
          </a:xfrm>
          <a:prstGeom prst="flowChartConnector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37" name="Straight Arrow Connector 136"/>
          <p:cNvCxnSpPr>
            <a:endCxn id="135" idx="0"/>
          </p:cNvCxnSpPr>
          <p:nvPr/>
        </p:nvCxnSpPr>
        <p:spPr>
          <a:xfrm>
            <a:off x="4785993" y="2759700"/>
            <a:ext cx="990208" cy="13668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4" idx="7"/>
            <a:endCxn id="128" idx="3"/>
          </p:cNvCxnSpPr>
          <p:nvPr/>
        </p:nvCxnSpPr>
        <p:spPr>
          <a:xfrm flipV="1">
            <a:off x="4347013" y="2421886"/>
            <a:ext cx="1717238" cy="13728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34" idx="6"/>
            <a:endCxn id="135" idx="2"/>
          </p:cNvCxnSpPr>
          <p:nvPr/>
        </p:nvCxnSpPr>
        <p:spPr>
          <a:xfrm>
            <a:off x="4399346" y="3921078"/>
            <a:ext cx="1198179" cy="3841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35" idx="6"/>
            <a:endCxn id="131" idx="3"/>
          </p:cNvCxnSpPr>
          <p:nvPr/>
        </p:nvCxnSpPr>
        <p:spPr>
          <a:xfrm flipV="1">
            <a:off x="5954877" y="3690069"/>
            <a:ext cx="1045559" cy="6151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9" name="Curved Connector 148"/>
          <p:cNvCxnSpPr>
            <a:stCxn id="128" idx="6"/>
            <a:endCxn id="131" idx="6"/>
          </p:cNvCxnSpPr>
          <p:nvPr/>
        </p:nvCxnSpPr>
        <p:spPr>
          <a:xfrm>
            <a:off x="6369270" y="2295543"/>
            <a:ext cx="936185" cy="1268183"/>
          </a:xfrm>
          <a:prstGeom prst="curvedConnector3">
            <a:avLst>
              <a:gd name="adj1" fmla="val 1244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7305182" y="2347651"/>
            <a:ext cx="42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</a:t>
            </a:r>
            <a:r>
              <a:rPr lang="en-US" i="1" dirty="0" smtClean="0"/>
              <a:t>2</a:t>
            </a:r>
            <a:endParaRPr lang="en-US" i="1" dirty="0"/>
          </a:p>
        </p:txBody>
      </p:sp>
      <p:cxnSp>
        <p:nvCxnSpPr>
          <p:cNvPr id="152" name="Curved Connector 151"/>
          <p:cNvCxnSpPr>
            <a:stCxn id="128" idx="4"/>
            <a:endCxn id="131" idx="2"/>
          </p:cNvCxnSpPr>
          <p:nvPr/>
        </p:nvCxnSpPr>
        <p:spPr>
          <a:xfrm rot="16200000" flipH="1">
            <a:off x="6024595" y="2640217"/>
            <a:ext cx="1089507" cy="757509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6007257" y="2983562"/>
            <a:ext cx="42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</a:t>
            </a:r>
            <a:r>
              <a:rPr lang="en-US" i="1" dirty="0" smtClean="0"/>
              <a:t>3</a:t>
            </a:r>
            <a:endParaRPr lang="en-US" i="1" dirty="0"/>
          </a:p>
        </p:txBody>
      </p:sp>
      <p:sp>
        <p:nvSpPr>
          <p:cNvPr id="154" name="TextBox 153"/>
          <p:cNvSpPr txBox="1"/>
          <p:nvPr/>
        </p:nvSpPr>
        <p:spPr>
          <a:xfrm>
            <a:off x="6358868" y="3921075"/>
            <a:ext cx="42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</a:t>
            </a:r>
            <a:r>
              <a:rPr lang="en-US" i="1" dirty="0" smtClean="0"/>
              <a:t>4</a:t>
            </a:r>
            <a:endParaRPr lang="en-US" i="1" dirty="0"/>
          </a:p>
        </p:txBody>
      </p:sp>
      <p:sp>
        <p:nvSpPr>
          <p:cNvPr id="155" name="TextBox 154"/>
          <p:cNvSpPr txBox="1"/>
          <p:nvPr/>
        </p:nvSpPr>
        <p:spPr>
          <a:xfrm>
            <a:off x="4660808" y="4086829"/>
            <a:ext cx="42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</a:t>
            </a:r>
            <a:r>
              <a:rPr lang="en-US" i="1" dirty="0" smtClean="0"/>
              <a:t>5</a:t>
            </a:r>
            <a:endParaRPr lang="en-US" i="1" dirty="0"/>
          </a:p>
        </p:txBody>
      </p:sp>
      <p:sp>
        <p:nvSpPr>
          <p:cNvPr id="156" name="TextBox 155"/>
          <p:cNvSpPr txBox="1"/>
          <p:nvPr/>
        </p:nvSpPr>
        <p:spPr>
          <a:xfrm>
            <a:off x="5432251" y="2359378"/>
            <a:ext cx="42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</a:t>
            </a:r>
            <a:r>
              <a:rPr lang="en-US" i="1" dirty="0" smtClean="0"/>
              <a:t>6</a:t>
            </a:r>
            <a:endParaRPr lang="en-US" i="1" dirty="0"/>
          </a:p>
        </p:txBody>
      </p:sp>
      <p:cxnSp>
        <p:nvCxnSpPr>
          <p:cNvPr id="160" name="Curved Connector 159"/>
          <p:cNvCxnSpPr>
            <a:stCxn id="136" idx="6"/>
            <a:endCxn id="135" idx="7"/>
          </p:cNvCxnSpPr>
          <p:nvPr/>
        </p:nvCxnSpPr>
        <p:spPr>
          <a:xfrm>
            <a:off x="4837953" y="2640594"/>
            <a:ext cx="1064591" cy="1538268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4944684" y="3387885"/>
            <a:ext cx="42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</a:t>
            </a:r>
            <a:r>
              <a:rPr lang="en-US" i="1" dirty="0" smtClean="0"/>
              <a:t>7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5629963" y="3035192"/>
            <a:ext cx="42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</a:t>
            </a:r>
            <a:r>
              <a:rPr lang="en-US" i="1" dirty="0" smtClean="0"/>
              <a:t>8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/>
              <p:cNvSpPr txBox="1"/>
              <p:nvPr/>
            </p:nvSpPr>
            <p:spPr>
              <a:xfrm>
                <a:off x="1970909" y="5129310"/>
                <a:ext cx="886574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A 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𝑜𝑑𝑒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𝑟𝑒𝑓𝑒𝑟𝑠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𝑐𝑜𝑢𝑛𝑡𝑟𝑦</m:t>
                    </m:r>
                  </m:oMath>
                </a14:m>
                <a:endParaRPr lang="en-US" sz="20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𝑒𝑑𝑔𝑒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𝑟𝑒𝑓𝑒𝑟𝑠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𝑡𝑟𝑎𝑛𝑠𝑚𝑖𝑠𝑠𝑖𝑜𝑛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𝑜𝑛𝑒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𝑐𝑜𝑛𝑡𝑟𝑦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𝑎𝑛𝑜𝑡h𝑒𝑟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𝑜𝑛𝑒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𝑠𝑝𝑒𝑐𝑖𝑓𝑖𝑐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𝑑𝑎𝑡𝑒</m:t>
                    </m:r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164" name="TextBox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909" y="5129310"/>
                <a:ext cx="8865748" cy="707886"/>
              </a:xfrm>
              <a:prstGeom prst="rect">
                <a:avLst/>
              </a:prstGeom>
              <a:blipFill>
                <a:blip r:embed="rId3"/>
                <a:stretch>
                  <a:fillRect l="-619" t="-4274" r="-1065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" descr="Related image">
            <a:extLst>
              <a:ext uri="{FF2B5EF4-FFF2-40B4-BE49-F238E27FC236}">
                <a16:creationId xmlns:a16="http://schemas.microsoft.com/office/drawing/2014/main" id="{3068EB15-DC84-3A4B-8C09-D0B023D2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157" y="5911973"/>
            <a:ext cx="888151" cy="88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1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2B86E-195B-42E7-9170-73C4FB21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8629" cy="1325563"/>
          </a:xfrm>
        </p:spPr>
        <p:txBody>
          <a:bodyPr/>
          <a:lstStyle/>
          <a:p>
            <a:pPr algn="ctr"/>
            <a:r>
              <a:rPr lang="en-US" sz="3600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Problem </a:t>
            </a:r>
            <a:r>
              <a:rPr lang="en-US" sz="3600" b="1" kern="0" dirty="0" smtClean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Definition: Known Node </a:t>
            </a:r>
            <a:r>
              <a:rPr lang="en-US" sz="3600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C</a:t>
            </a:r>
            <a:r>
              <a:rPr lang="en-US" sz="3600" b="1" kern="0" dirty="0" smtClean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orrespondence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0E7EF8-6522-4397-A5C3-0AAEBF35E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738536"/>
                <a:ext cx="6400295" cy="4879975"/>
              </a:xfrm>
            </p:spPr>
            <p:txBody>
              <a:bodyPr/>
              <a:lstStyle/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Tx/>
                  <a:buChar char="•"/>
                </a:pPr>
                <a:r>
                  <a:rPr lang="en-US" b="1" kern="0" dirty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Given</a:t>
                </a:r>
                <a:r>
                  <a:rPr lang="en-US" kern="0" dirty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: </a:t>
                </a: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kern="0" dirty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     (</a:t>
                </a:r>
                <a:r>
                  <a:rPr lang="en-US" kern="0" dirty="0" err="1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i</a:t>
                </a:r>
                <a:r>
                  <a:rPr lang="en-US" kern="0" dirty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) </a:t>
                </a:r>
                <a:r>
                  <a:rPr lang="en-US" kern="0" dirty="0" smtClean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Two graphs </a:t>
                </a:r>
                <a:r>
                  <a:rPr lang="en-US" kern="0" dirty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with </a:t>
                </a:r>
                <a:r>
                  <a:rPr lang="en-US" kern="0" dirty="0" smtClean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the </a:t>
                </a:r>
                <a:r>
                  <a:rPr lang="en-US" b="1" kern="0" dirty="0" smtClean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same</a:t>
                </a:r>
                <a:r>
                  <a:rPr lang="en-US" kern="0" dirty="0" smtClean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        	  nodes and </a:t>
                </a:r>
                <a:r>
                  <a:rPr lang="en-US" b="1" kern="0" dirty="0" smtClean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different</a:t>
                </a:r>
                <a:r>
                  <a:rPr lang="en-US" kern="0" dirty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 </a:t>
                </a:r>
                <a:r>
                  <a:rPr lang="en-US" kern="0" dirty="0" smtClean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edge     	  (transmission) sets </a:t>
                </a:r>
                <a:endParaRPr lang="en-US" kern="0" dirty="0">
                  <a:solidFill>
                    <a:srgbClr val="000066"/>
                  </a:solidFill>
                  <a:latin typeface="Trebuchet MS"/>
                  <a:ea typeface="ＭＳ Ｐゴシック" pitchFamily="-112" charset="-128"/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900" kern="0" dirty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           </a:t>
                </a:r>
                <a:r>
                  <a:rPr lang="en-US" kern="0" dirty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  (ii) node correspondence</a:t>
                </a:r>
                <a:endParaRPr lang="en-US" sz="900" kern="0" dirty="0">
                  <a:solidFill>
                    <a:srgbClr val="000066"/>
                  </a:solidFill>
                  <a:latin typeface="Trebuchet MS"/>
                  <a:ea typeface="ＭＳ Ｐゴシック" pitchFamily="-112" charset="-128"/>
                </a:endParaRPr>
              </a:p>
              <a:p>
                <a:pPr marL="342900" lvl="0" indent="-34290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FontTx/>
                  <a:buChar char="•"/>
                </a:pPr>
                <a:r>
                  <a:rPr lang="en-US" b="1" kern="0" dirty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Find</a:t>
                </a:r>
                <a:r>
                  <a:rPr lang="en-US" kern="0" dirty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: </a:t>
                </a:r>
                <a:endParaRPr lang="en-US" kern="0" dirty="0" smtClean="0">
                  <a:solidFill>
                    <a:srgbClr val="000066"/>
                  </a:solidFill>
                  <a:latin typeface="Trebuchet MS"/>
                  <a:ea typeface="ＭＳ Ｐゴシック" pitchFamily="-112" charset="-128"/>
                </a:endParaRP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2800" kern="0" dirty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E</a:t>
                </a:r>
                <a:r>
                  <a:rPr lang="en-US" sz="2800" kern="0" dirty="0" smtClean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dge-based </a:t>
                </a:r>
                <a:r>
                  <a:rPr lang="en-US" sz="2800" kern="0" dirty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similarity </a:t>
                </a:r>
                <a:r>
                  <a:rPr lang="en-US" sz="2800" kern="0" dirty="0" smtClean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score</a:t>
                </a:r>
              </a:p>
              <a:p>
                <a:pPr marL="457200" lvl="1" indent="0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r>
                  <a:rPr lang="en-US" sz="2800" kern="0" dirty="0" smtClean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               </a:t>
                </a:r>
                <a:r>
                  <a:rPr lang="en-US" kern="0" dirty="0" smtClean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s  </a:t>
                </a:r>
                <a14:m>
                  <m:oMath xmlns:m="http://schemas.openxmlformats.org/officeDocument/2006/math">
                    <m:r>
                      <a:rPr lang="en-US" i="1" kern="0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kern="0" dirty="0" smtClean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  </a:t>
                </a:r>
                <a:r>
                  <a:rPr lang="en-US" kern="0" dirty="0">
                    <a:solidFill>
                      <a:srgbClr val="000066"/>
                    </a:solidFill>
                    <a:latin typeface="Trebuchet MS"/>
                    <a:ea typeface="ＭＳ Ｐゴシック" pitchFamily="-112" charset="-128"/>
                  </a:rPr>
                  <a:t>[0,1]</a:t>
                </a:r>
              </a:p>
              <a:p>
                <a:pPr marL="457200" lvl="1" indent="0" algn="ctr" eaLnBrk="0" fontAlgn="base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2800" kern="0" dirty="0">
                  <a:solidFill>
                    <a:srgbClr val="000066"/>
                  </a:solidFill>
                  <a:latin typeface="Trebuchet MS"/>
                  <a:ea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0E7EF8-6522-4397-A5C3-0AAEBF35E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738536"/>
                <a:ext cx="6400295" cy="4879975"/>
              </a:xfrm>
              <a:blipFill>
                <a:blip r:embed="rId3"/>
                <a:stretch>
                  <a:fillRect l="-1714" t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4" name="Group 172"/>
          <p:cNvGrpSpPr/>
          <p:nvPr/>
        </p:nvGrpSpPr>
        <p:grpSpPr>
          <a:xfrm>
            <a:off x="7940923" y="1574079"/>
            <a:ext cx="3630590" cy="4983134"/>
            <a:chOff x="391060" y="1127764"/>
            <a:chExt cx="3630590" cy="4983134"/>
          </a:xfrm>
        </p:grpSpPr>
        <p:sp>
          <p:nvSpPr>
            <p:cNvPr id="265" name="Rounded Rectangle 264"/>
            <p:cNvSpPr/>
            <p:nvPr/>
          </p:nvSpPr>
          <p:spPr>
            <a:xfrm>
              <a:off x="391060" y="3713169"/>
              <a:ext cx="3311155" cy="2344800"/>
            </a:xfrm>
            <a:prstGeom prst="roundRect">
              <a:avLst>
                <a:gd name="adj" fmla="val 9333"/>
              </a:avLst>
            </a:prstGeom>
            <a:gradFill flip="none" rotWithShape="1">
              <a:gsLst>
                <a:gs pos="0">
                  <a:srgbClr val="FF3300">
                    <a:lumMod val="20000"/>
                    <a:lumOff val="80000"/>
                  </a:srgbClr>
                </a:gs>
                <a:gs pos="100000">
                  <a:srgbClr val="FF3300">
                    <a:lumMod val="40000"/>
                    <a:lumOff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gradFill flip="none" rotWithShape="1">
                <a:gsLst>
                  <a:gs pos="0">
                    <a:srgbClr val="FFFFFF">
                      <a:lumMod val="20000"/>
                      <a:lumOff val="80000"/>
                    </a:srgbClr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6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66" name="Rounded Rectangle 265"/>
            <p:cNvSpPr/>
            <p:nvPr/>
          </p:nvSpPr>
          <p:spPr>
            <a:xfrm>
              <a:off x="391060" y="1214886"/>
              <a:ext cx="3311155" cy="2344800"/>
            </a:xfrm>
            <a:prstGeom prst="roundRect">
              <a:avLst>
                <a:gd name="adj" fmla="val 9333"/>
              </a:avLst>
            </a:prstGeom>
            <a:gradFill flip="none" rotWithShape="1">
              <a:gsLst>
                <a:gs pos="0">
                  <a:srgbClr val="93BC98"/>
                </a:gs>
                <a:gs pos="100000">
                  <a:srgbClr val="E7FCE5"/>
                </a:gs>
              </a:gsLst>
              <a:lin ang="16200000" scaled="0"/>
              <a:tileRect/>
            </a:gradFill>
            <a:ln w="9525" cap="flat" cmpd="sng" algn="ctr">
              <a:gradFill flip="none" rotWithShape="1">
                <a:gsLst>
                  <a:gs pos="0">
                    <a:srgbClr val="FFFFFF">
                      <a:lumMod val="20000"/>
                      <a:lumOff val="80000"/>
                    </a:srgbClr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26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267" name="Group 101"/>
            <p:cNvGrpSpPr/>
            <p:nvPr/>
          </p:nvGrpSpPr>
          <p:grpSpPr>
            <a:xfrm>
              <a:off x="457201" y="1404330"/>
              <a:ext cx="3125249" cy="2181806"/>
              <a:chOff x="3107532" y="4731071"/>
              <a:chExt cx="3061365" cy="2349425"/>
            </a:xfrm>
          </p:grpSpPr>
          <p:grpSp>
            <p:nvGrpSpPr>
              <p:cNvPr id="331" name="Group 70"/>
              <p:cNvGrpSpPr/>
              <p:nvPr/>
            </p:nvGrpSpPr>
            <p:grpSpPr>
              <a:xfrm rot="1809498">
                <a:off x="3114424" y="5214227"/>
                <a:ext cx="3054473" cy="1866269"/>
                <a:chOff x="629260" y="1659468"/>
                <a:chExt cx="7091677" cy="3486871"/>
              </a:xfrm>
            </p:grpSpPr>
            <p:sp>
              <p:nvSpPr>
                <p:cNvPr id="359" name="Oval 358"/>
                <p:cNvSpPr/>
                <p:nvPr/>
              </p:nvSpPr>
              <p:spPr>
                <a:xfrm>
                  <a:off x="1474561" y="1659468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60" name="Oval 72"/>
                <p:cNvSpPr/>
                <p:nvPr/>
              </p:nvSpPr>
              <p:spPr>
                <a:xfrm>
                  <a:off x="629260" y="3181217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61" name="Oval 73"/>
                <p:cNvSpPr/>
                <p:nvPr/>
              </p:nvSpPr>
              <p:spPr>
                <a:xfrm>
                  <a:off x="2069241" y="4704222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Oval 361"/>
                <p:cNvSpPr/>
                <p:nvPr/>
              </p:nvSpPr>
              <p:spPr>
                <a:xfrm>
                  <a:off x="3885244" y="3904891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Oval 362"/>
                <p:cNvSpPr/>
                <p:nvPr/>
              </p:nvSpPr>
              <p:spPr>
                <a:xfrm>
                  <a:off x="4037648" y="1790487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Oval 363"/>
                <p:cNvSpPr/>
                <p:nvPr/>
              </p:nvSpPr>
              <p:spPr>
                <a:xfrm>
                  <a:off x="6232821" y="1811868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Oval 364"/>
                <p:cNvSpPr/>
                <p:nvPr/>
              </p:nvSpPr>
              <p:spPr>
                <a:xfrm>
                  <a:off x="7282025" y="2963311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cxnSp>
              <p:nvCxnSpPr>
                <p:cNvPr id="366" name="Straight Connector 365"/>
                <p:cNvCxnSpPr>
                  <a:endCxn id="362" idx="2"/>
                </p:cNvCxnSpPr>
                <p:nvPr/>
              </p:nvCxnSpPr>
              <p:spPr>
                <a:xfrm rot="16200000" flipH="1">
                  <a:off x="2159773" y="2397326"/>
                  <a:ext cx="569592" cy="2881349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67" name="Straight Connector 366"/>
                <p:cNvCxnSpPr>
                  <a:stCxn id="359" idx="4"/>
                </p:cNvCxnSpPr>
                <p:nvPr/>
              </p:nvCxnSpPr>
              <p:spPr>
                <a:xfrm rot="16200000" flipH="1">
                  <a:off x="686886" y="3102410"/>
                  <a:ext cx="2608943" cy="59468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68" name="Straight Connector 367"/>
                <p:cNvCxnSpPr>
                  <a:endCxn id="359" idx="3"/>
                </p:cNvCxnSpPr>
                <p:nvPr/>
              </p:nvCxnSpPr>
              <p:spPr>
                <a:xfrm rot="5400000" flipH="1" flipV="1">
                  <a:off x="618897" y="2261276"/>
                  <a:ext cx="1149761" cy="690122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69" name="Straight Connector 368"/>
                <p:cNvCxnSpPr>
                  <a:stCxn id="362" idx="0"/>
                  <a:endCxn id="363" idx="4"/>
                </p:cNvCxnSpPr>
                <p:nvPr/>
              </p:nvCxnSpPr>
              <p:spPr>
                <a:xfrm rot="5400000" flipH="1" flipV="1">
                  <a:off x="3341606" y="2989393"/>
                  <a:ext cx="1678593" cy="15240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70" name="Straight Connector 369"/>
                <p:cNvCxnSpPr>
                  <a:endCxn id="362" idx="3"/>
                </p:cNvCxnSpPr>
                <p:nvPr/>
              </p:nvCxnSpPr>
              <p:spPr>
                <a:xfrm flipV="1">
                  <a:off x="2508153" y="4276879"/>
                  <a:ext cx="1441368" cy="645249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71" name="Straight Connector 370"/>
                <p:cNvCxnSpPr>
                  <a:stCxn id="374" idx="6"/>
                  <a:endCxn id="363" idx="3"/>
                </p:cNvCxnSpPr>
                <p:nvPr/>
              </p:nvCxnSpPr>
              <p:spPr>
                <a:xfrm flipV="1">
                  <a:off x="1068175" y="2162475"/>
                  <a:ext cx="3033750" cy="1236651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72" name="Straight Connector 371"/>
                <p:cNvCxnSpPr>
                  <a:stCxn id="364" idx="5"/>
                  <a:endCxn id="365" idx="1"/>
                </p:cNvCxnSpPr>
                <p:nvPr/>
              </p:nvCxnSpPr>
              <p:spPr>
                <a:xfrm rot="16200000" flipH="1">
                  <a:off x="6555240" y="2236072"/>
                  <a:ext cx="843278" cy="73884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73" name="Straight Connector 372"/>
                <p:cNvCxnSpPr>
                  <a:stCxn id="364" idx="2"/>
                  <a:endCxn id="363" idx="7"/>
                </p:cNvCxnSpPr>
                <p:nvPr/>
              </p:nvCxnSpPr>
              <p:spPr>
                <a:xfrm rot="10800000">
                  <a:off x="4412283" y="1854310"/>
                  <a:ext cx="1820538" cy="17546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374" name="Oval 373"/>
                <p:cNvSpPr/>
                <p:nvPr/>
              </p:nvSpPr>
              <p:spPr>
                <a:xfrm>
                  <a:off x="629263" y="3181220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75" name="Oval 374"/>
                <p:cNvSpPr/>
                <p:nvPr/>
              </p:nvSpPr>
              <p:spPr>
                <a:xfrm>
                  <a:off x="4038315" y="1794934"/>
                  <a:ext cx="438912" cy="435811"/>
                </a:xfrm>
                <a:prstGeom prst="ellipse">
                  <a:avLst/>
                </a:prstGeom>
                <a:solidFill>
                  <a:srgbClr val="A50021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Oval 375"/>
                <p:cNvSpPr/>
                <p:nvPr/>
              </p:nvSpPr>
              <p:spPr>
                <a:xfrm>
                  <a:off x="7282025" y="2963314"/>
                  <a:ext cx="438912" cy="435811"/>
                </a:xfrm>
                <a:prstGeom prst="ellipse">
                  <a:avLst/>
                </a:prstGeom>
                <a:solidFill>
                  <a:srgbClr val="A50021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Oval 376"/>
                <p:cNvSpPr/>
                <p:nvPr/>
              </p:nvSpPr>
              <p:spPr>
                <a:xfrm>
                  <a:off x="2069242" y="4695818"/>
                  <a:ext cx="438912" cy="435811"/>
                </a:xfrm>
                <a:prstGeom prst="ellipse">
                  <a:avLst/>
                </a:prstGeom>
                <a:solidFill>
                  <a:srgbClr val="A50021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Oval 377"/>
                <p:cNvSpPr/>
                <p:nvPr/>
              </p:nvSpPr>
              <p:spPr>
                <a:xfrm>
                  <a:off x="3885245" y="3904891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79" name="Oval 378"/>
                <p:cNvSpPr/>
                <p:nvPr/>
              </p:nvSpPr>
              <p:spPr>
                <a:xfrm>
                  <a:off x="6232821" y="1813550"/>
                  <a:ext cx="438912" cy="435811"/>
                </a:xfrm>
                <a:prstGeom prst="ellipse">
                  <a:avLst/>
                </a:prstGeom>
                <a:solidFill>
                  <a:srgbClr val="A50021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Oval 379"/>
                <p:cNvSpPr/>
                <p:nvPr/>
              </p:nvSpPr>
              <p:spPr>
                <a:xfrm>
                  <a:off x="4038318" y="1794937"/>
                  <a:ext cx="438912" cy="435811"/>
                </a:xfrm>
                <a:prstGeom prst="ellipse">
                  <a:avLst/>
                </a:prstGeom>
                <a:solidFill>
                  <a:srgbClr val="A50021">
                    <a:lumMod val="40000"/>
                    <a:lumOff val="60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Oval 380"/>
                <p:cNvSpPr/>
                <p:nvPr/>
              </p:nvSpPr>
              <p:spPr>
                <a:xfrm>
                  <a:off x="6232821" y="1811867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Oval 381"/>
                <p:cNvSpPr/>
                <p:nvPr/>
              </p:nvSpPr>
              <p:spPr>
                <a:xfrm>
                  <a:off x="7282025" y="2963311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cxnSp>
              <p:nvCxnSpPr>
                <p:cNvPr id="383" name="Straight Connector 382"/>
                <p:cNvCxnSpPr>
                  <a:stCxn id="363" idx="3"/>
                  <a:endCxn id="377" idx="7"/>
                </p:cNvCxnSpPr>
                <p:nvPr/>
              </p:nvCxnSpPr>
              <p:spPr>
                <a:xfrm rot="5400000">
                  <a:off x="1974318" y="2632034"/>
                  <a:ext cx="2597166" cy="1658048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384" name="Oval 383"/>
                <p:cNvSpPr/>
                <p:nvPr/>
              </p:nvSpPr>
              <p:spPr>
                <a:xfrm>
                  <a:off x="4038321" y="1794940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85" name="Oval 384"/>
                <p:cNvSpPr/>
                <p:nvPr/>
              </p:nvSpPr>
              <p:spPr>
                <a:xfrm>
                  <a:off x="2069324" y="4710528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Oval 385"/>
                <p:cNvSpPr/>
                <p:nvPr/>
              </p:nvSpPr>
              <p:spPr>
                <a:xfrm>
                  <a:off x="5420021" y="3617028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32" name="Group 8"/>
              <p:cNvGrpSpPr/>
              <p:nvPr/>
            </p:nvGrpSpPr>
            <p:grpSpPr>
              <a:xfrm>
                <a:off x="3107532" y="4731071"/>
                <a:ext cx="3054473" cy="1866269"/>
                <a:chOff x="629260" y="1659468"/>
                <a:chExt cx="7091677" cy="3486871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1474561" y="1659468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34" name="Oval 333"/>
                <p:cNvSpPr/>
                <p:nvPr/>
              </p:nvSpPr>
              <p:spPr>
                <a:xfrm>
                  <a:off x="629260" y="3181217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Oval 334"/>
                <p:cNvSpPr/>
                <p:nvPr/>
              </p:nvSpPr>
              <p:spPr>
                <a:xfrm>
                  <a:off x="2069241" y="4704222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Oval 12"/>
                <p:cNvSpPr/>
                <p:nvPr/>
              </p:nvSpPr>
              <p:spPr>
                <a:xfrm>
                  <a:off x="3885244" y="3904891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Oval 13"/>
                <p:cNvSpPr/>
                <p:nvPr/>
              </p:nvSpPr>
              <p:spPr>
                <a:xfrm>
                  <a:off x="4037648" y="1790487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Oval 337"/>
                <p:cNvSpPr/>
                <p:nvPr/>
              </p:nvSpPr>
              <p:spPr>
                <a:xfrm>
                  <a:off x="6232821" y="1811868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Oval 338"/>
                <p:cNvSpPr/>
                <p:nvPr/>
              </p:nvSpPr>
              <p:spPr>
                <a:xfrm>
                  <a:off x="7282025" y="2963311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cxnSp>
              <p:nvCxnSpPr>
                <p:cNvPr id="340" name="Straight Connector 339"/>
                <p:cNvCxnSpPr>
                  <a:endCxn id="339" idx="2"/>
                </p:cNvCxnSpPr>
                <p:nvPr/>
              </p:nvCxnSpPr>
              <p:spPr>
                <a:xfrm>
                  <a:off x="4476560" y="2008393"/>
                  <a:ext cx="2805465" cy="117282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41" name="Straight Connector 340"/>
                <p:cNvCxnSpPr>
                  <a:stCxn id="334" idx="0"/>
                  <a:endCxn id="333" idx="3"/>
                </p:cNvCxnSpPr>
                <p:nvPr/>
              </p:nvCxnSpPr>
              <p:spPr>
                <a:xfrm rot="5400000" flipH="1" flipV="1">
                  <a:off x="618897" y="2261276"/>
                  <a:ext cx="1149761" cy="690122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42" name="Straight Connector 341"/>
                <p:cNvCxnSpPr/>
                <p:nvPr/>
              </p:nvCxnSpPr>
              <p:spPr>
                <a:xfrm rot="5400000" flipH="1" flipV="1">
                  <a:off x="3341606" y="2989393"/>
                  <a:ext cx="1678593" cy="15240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43" name="Straight Connector 342"/>
                <p:cNvCxnSpPr>
                  <a:stCxn id="335" idx="6"/>
                </p:cNvCxnSpPr>
                <p:nvPr/>
              </p:nvCxnSpPr>
              <p:spPr>
                <a:xfrm flipV="1">
                  <a:off x="2508153" y="4276879"/>
                  <a:ext cx="1441368" cy="645249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44" name="Straight Connector 343"/>
                <p:cNvCxnSpPr>
                  <a:stCxn id="346" idx="6"/>
                </p:cNvCxnSpPr>
                <p:nvPr/>
              </p:nvCxnSpPr>
              <p:spPr>
                <a:xfrm flipV="1">
                  <a:off x="1068175" y="2162475"/>
                  <a:ext cx="3033750" cy="1236651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45" name="Straight Connector 344"/>
                <p:cNvCxnSpPr>
                  <a:stCxn id="338" idx="2"/>
                </p:cNvCxnSpPr>
                <p:nvPr/>
              </p:nvCxnSpPr>
              <p:spPr>
                <a:xfrm rot="10800000">
                  <a:off x="4412283" y="1854310"/>
                  <a:ext cx="1820538" cy="17546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346" name="Oval 345"/>
                <p:cNvSpPr/>
                <p:nvPr/>
              </p:nvSpPr>
              <p:spPr>
                <a:xfrm>
                  <a:off x="629263" y="3181220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Oval 346"/>
                <p:cNvSpPr/>
                <p:nvPr/>
              </p:nvSpPr>
              <p:spPr>
                <a:xfrm>
                  <a:off x="4038315" y="1794934"/>
                  <a:ext cx="438912" cy="435811"/>
                </a:xfrm>
                <a:prstGeom prst="ellipse">
                  <a:avLst/>
                </a:prstGeom>
                <a:solidFill>
                  <a:srgbClr val="A50021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Oval 347"/>
                <p:cNvSpPr/>
                <p:nvPr/>
              </p:nvSpPr>
              <p:spPr>
                <a:xfrm>
                  <a:off x="7282025" y="2963314"/>
                  <a:ext cx="438912" cy="435811"/>
                </a:xfrm>
                <a:prstGeom prst="ellipse">
                  <a:avLst/>
                </a:prstGeom>
                <a:solidFill>
                  <a:srgbClr val="A50021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Oval 348"/>
                <p:cNvSpPr/>
                <p:nvPr/>
              </p:nvSpPr>
              <p:spPr>
                <a:xfrm>
                  <a:off x="2069242" y="4695818"/>
                  <a:ext cx="438912" cy="435811"/>
                </a:xfrm>
                <a:prstGeom prst="ellipse">
                  <a:avLst/>
                </a:prstGeom>
                <a:solidFill>
                  <a:srgbClr val="A50021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Oval 349"/>
                <p:cNvSpPr/>
                <p:nvPr/>
              </p:nvSpPr>
              <p:spPr>
                <a:xfrm>
                  <a:off x="3885245" y="3904891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Oval 350"/>
                <p:cNvSpPr/>
                <p:nvPr/>
              </p:nvSpPr>
              <p:spPr>
                <a:xfrm>
                  <a:off x="6232821" y="1813550"/>
                  <a:ext cx="438912" cy="435811"/>
                </a:xfrm>
                <a:prstGeom prst="ellipse">
                  <a:avLst/>
                </a:prstGeom>
                <a:solidFill>
                  <a:srgbClr val="A50021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Oval 351"/>
                <p:cNvSpPr/>
                <p:nvPr/>
              </p:nvSpPr>
              <p:spPr>
                <a:xfrm>
                  <a:off x="4038318" y="1794937"/>
                  <a:ext cx="438912" cy="435811"/>
                </a:xfrm>
                <a:prstGeom prst="ellipse">
                  <a:avLst/>
                </a:prstGeom>
                <a:solidFill>
                  <a:srgbClr val="A50021">
                    <a:lumMod val="40000"/>
                    <a:lumOff val="60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Oval 352"/>
                <p:cNvSpPr/>
                <p:nvPr/>
              </p:nvSpPr>
              <p:spPr>
                <a:xfrm>
                  <a:off x="6232821" y="1811867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Oval 353"/>
                <p:cNvSpPr/>
                <p:nvPr/>
              </p:nvSpPr>
              <p:spPr>
                <a:xfrm>
                  <a:off x="7282025" y="2963311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Oval 354"/>
                <p:cNvSpPr/>
                <p:nvPr/>
              </p:nvSpPr>
              <p:spPr>
                <a:xfrm>
                  <a:off x="4038321" y="1794940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Oval 355"/>
                <p:cNvSpPr/>
                <p:nvPr/>
              </p:nvSpPr>
              <p:spPr>
                <a:xfrm>
                  <a:off x="2069324" y="4710528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Oval 356"/>
                <p:cNvSpPr/>
                <p:nvPr/>
              </p:nvSpPr>
              <p:spPr>
                <a:xfrm>
                  <a:off x="5420021" y="3617028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8" name="Straight Connector 357"/>
                <p:cNvCxnSpPr>
                  <a:stCxn id="350" idx="6"/>
                  <a:endCxn id="357" idx="2"/>
                </p:cNvCxnSpPr>
                <p:nvPr/>
              </p:nvCxnSpPr>
              <p:spPr>
                <a:xfrm flipV="1">
                  <a:off x="4324157" y="3834934"/>
                  <a:ext cx="1095864" cy="287863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</p:grpSp>
        <p:grpSp>
          <p:nvGrpSpPr>
            <p:cNvPr id="268" name="Group 102"/>
            <p:cNvGrpSpPr/>
            <p:nvPr/>
          </p:nvGrpSpPr>
          <p:grpSpPr>
            <a:xfrm>
              <a:off x="503776" y="3924912"/>
              <a:ext cx="3092620" cy="2185986"/>
              <a:chOff x="3107532" y="4731071"/>
              <a:chExt cx="3061365" cy="2349427"/>
            </a:xfrm>
          </p:grpSpPr>
          <p:grpSp>
            <p:nvGrpSpPr>
              <p:cNvPr id="271" name="Group 70"/>
              <p:cNvGrpSpPr/>
              <p:nvPr/>
            </p:nvGrpSpPr>
            <p:grpSpPr>
              <a:xfrm rot="1809498">
                <a:off x="3114424" y="5214229"/>
                <a:ext cx="3054473" cy="1866269"/>
                <a:chOff x="629260" y="1659468"/>
                <a:chExt cx="7091677" cy="3486871"/>
              </a:xfrm>
            </p:grpSpPr>
            <p:sp>
              <p:nvSpPr>
                <p:cNvPr id="303" name="Oval 302"/>
                <p:cNvSpPr/>
                <p:nvPr/>
              </p:nvSpPr>
              <p:spPr>
                <a:xfrm>
                  <a:off x="1474561" y="1659468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Oval 303"/>
                <p:cNvSpPr/>
                <p:nvPr/>
              </p:nvSpPr>
              <p:spPr>
                <a:xfrm>
                  <a:off x="629260" y="3181217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Oval 304"/>
                <p:cNvSpPr/>
                <p:nvPr/>
              </p:nvSpPr>
              <p:spPr>
                <a:xfrm>
                  <a:off x="2069241" y="4704222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Oval 305"/>
                <p:cNvSpPr/>
                <p:nvPr/>
              </p:nvSpPr>
              <p:spPr>
                <a:xfrm>
                  <a:off x="3885244" y="3904891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Oval 306"/>
                <p:cNvSpPr/>
                <p:nvPr/>
              </p:nvSpPr>
              <p:spPr>
                <a:xfrm>
                  <a:off x="4037648" y="1790487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Oval 307"/>
                <p:cNvSpPr/>
                <p:nvPr/>
              </p:nvSpPr>
              <p:spPr>
                <a:xfrm>
                  <a:off x="6232821" y="1811868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Oval 308"/>
                <p:cNvSpPr/>
                <p:nvPr/>
              </p:nvSpPr>
              <p:spPr>
                <a:xfrm>
                  <a:off x="7282025" y="2963311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0" name="Straight Connector 309"/>
                <p:cNvCxnSpPr>
                  <a:stCxn id="304" idx="5"/>
                  <a:endCxn id="306" idx="2"/>
                </p:cNvCxnSpPr>
                <p:nvPr/>
              </p:nvCxnSpPr>
              <p:spPr>
                <a:xfrm rot="16200000" flipH="1">
                  <a:off x="2159773" y="2397326"/>
                  <a:ext cx="569592" cy="2881349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11" name="Straight Connector 310"/>
                <p:cNvCxnSpPr>
                  <a:stCxn id="303" idx="4"/>
                  <a:endCxn id="305" idx="0"/>
                </p:cNvCxnSpPr>
                <p:nvPr/>
              </p:nvCxnSpPr>
              <p:spPr>
                <a:xfrm rot="16200000" flipH="1">
                  <a:off x="686886" y="3102410"/>
                  <a:ext cx="2608943" cy="59468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12" name="Straight Connector 311"/>
                <p:cNvCxnSpPr>
                  <a:stCxn id="307" idx="6"/>
                  <a:endCxn id="309" idx="2"/>
                </p:cNvCxnSpPr>
                <p:nvPr/>
              </p:nvCxnSpPr>
              <p:spPr>
                <a:xfrm>
                  <a:off x="4476560" y="2008393"/>
                  <a:ext cx="2805465" cy="117282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13" name="Straight Connector 312"/>
                <p:cNvCxnSpPr>
                  <a:stCxn id="306" idx="0"/>
                  <a:endCxn id="307" idx="4"/>
                </p:cNvCxnSpPr>
                <p:nvPr/>
              </p:nvCxnSpPr>
              <p:spPr>
                <a:xfrm rot="5400000" flipH="1" flipV="1">
                  <a:off x="3341606" y="2989393"/>
                  <a:ext cx="1678593" cy="15240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14" name="Straight Connector 313"/>
                <p:cNvCxnSpPr>
                  <a:stCxn id="305" idx="6"/>
                  <a:endCxn id="306" idx="3"/>
                </p:cNvCxnSpPr>
                <p:nvPr/>
              </p:nvCxnSpPr>
              <p:spPr>
                <a:xfrm flipV="1">
                  <a:off x="2508153" y="4276879"/>
                  <a:ext cx="1441368" cy="645249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15" name="Straight Connector 314"/>
                <p:cNvCxnSpPr>
                  <a:stCxn id="318" idx="6"/>
                  <a:endCxn id="307" idx="3"/>
                </p:cNvCxnSpPr>
                <p:nvPr/>
              </p:nvCxnSpPr>
              <p:spPr>
                <a:xfrm flipV="1">
                  <a:off x="1068175" y="2162475"/>
                  <a:ext cx="3033750" cy="1236651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16" name="Straight Connector 315"/>
                <p:cNvCxnSpPr>
                  <a:stCxn id="308" idx="5"/>
                  <a:endCxn id="309" idx="1"/>
                </p:cNvCxnSpPr>
                <p:nvPr/>
              </p:nvCxnSpPr>
              <p:spPr>
                <a:xfrm rot="16200000" flipH="1">
                  <a:off x="6555240" y="2236072"/>
                  <a:ext cx="843278" cy="73884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317" name="Straight Connector 316"/>
                <p:cNvCxnSpPr>
                  <a:stCxn id="308" idx="2"/>
                  <a:endCxn id="307" idx="7"/>
                </p:cNvCxnSpPr>
                <p:nvPr/>
              </p:nvCxnSpPr>
              <p:spPr>
                <a:xfrm rot="10800000">
                  <a:off x="4412283" y="1854310"/>
                  <a:ext cx="1820538" cy="17546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318" name="Oval 317"/>
                <p:cNvSpPr/>
                <p:nvPr/>
              </p:nvSpPr>
              <p:spPr>
                <a:xfrm>
                  <a:off x="629263" y="3181220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Oval 318"/>
                <p:cNvSpPr/>
                <p:nvPr/>
              </p:nvSpPr>
              <p:spPr>
                <a:xfrm>
                  <a:off x="4038315" y="1794934"/>
                  <a:ext cx="438912" cy="435811"/>
                </a:xfrm>
                <a:prstGeom prst="ellipse">
                  <a:avLst/>
                </a:prstGeom>
                <a:solidFill>
                  <a:srgbClr val="A50021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Oval 319"/>
                <p:cNvSpPr/>
                <p:nvPr/>
              </p:nvSpPr>
              <p:spPr>
                <a:xfrm>
                  <a:off x="7282025" y="2963314"/>
                  <a:ext cx="438912" cy="435811"/>
                </a:xfrm>
                <a:prstGeom prst="ellipse">
                  <a:avLst/>
                </a:prstGeom>
                <a:solidFill>
                  <a:srgbClr val="A50021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Oval 320"/>
                <p:cNvSpPr/>
                <p:nvPr/>
              </p:nvSpPr>
              <p:spPr>
                <a:xfrm>
                  <a:off x="2069242" y="4695818"/>
                  <a:ext cx="438912" cy="435811"/>
                </a:xfrm>
                <a:prstGeom prst="ellipse">
                  <a:avLst/>
                </a:prstGeom>
                <a:solidFill>
                  <a:srgbClr val="A50021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Oval 321"/>
                <p:cNvSpPr/>
                <p:nvPr/>
              </p:nvSpPr>
              <p:spPr>
                <a:xfrm>
                  <a:off x="3885245" y="3904891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Oval 322"/>
                <p:cNvSpPr/>
                <p:nvPr/>
              </p:nvSpPr>
              <p:spPr>
                <a:xfrm>
                  <a:off x="6232821" y="1813550"/>
                  <a:ext cx="438912" cy="435811"/>
                </a:xfrm>
                <a:prstGeom prst="ellipse">
                  <a:avLst/>
                </a:prstGeom>
                <a:solidFill>
                  <a:srgbClr val="A50021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24" name="Oval 323"/>
                <p:cNvSpPr/>
                <p:nvPr/>
              </p:nvSpPr>
              <p:spPr>
                <a:xfrm>
                  <a:off x="4038318" y="1794937"/>
                  <a:ext cx="438912" cy="435811"/>
                </a:xfrm>
                <a:prstGeom prst="ellipse">
                  <a:avLst/>
                </a:prstGeom>
                <a:solidFill>
                  <a:srgbClr val="A50021">
                    <a:lumMod val="40000"/>
                    <a:lumOff val="60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25" name="Oval 324"/>
                <p:cNvSpPr/>
                <p:nvPr/>
              </p:nvSpPr>
              <p:spPr>
                <a:xfrm>
                  <a:off x="6232821" y="1811867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Oval 325"/>
                <p:cNvSpPr/>
                <p:nvPr/>
              </p:nvSpPr>
              <p:spPr>
                <a:xfrm>
                  <a:off x="7282025" y="2963311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Oval 326"/>
                <p:cNvSpPr/>
                <p:nvPr/>
              </p:nvSpPr>
              <p:spPr>
                <a:xfrm>
                  <a:off x="4038321" y="1794940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Oval 327"/>
                <p:cNvSpPr/>
                <p:nvPr/>
              </p:nvSpPr>
              <p:spPr>
                <a:xfrm>
                  <a:off x="2069324" y="4710528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Oval 328"/>
                <p:cNvSpPr/>
                <p:nvPr/>
              </p:nvSpPr>
              <p:spPr>
                <a:xfrm>
                  <a:off x="5420021" y="3617028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0" name="Straight Connector 329"/>
                <p:cNvCxnSpPr>
                  <a:stCxn id="322" idx="6"/>
                  <a:endCxn id="329" idx="2"/>
                </p:cNvCxnSpPr>
                <p:nvPr/>
              </p:nvCxnSpPr>
              <p:spPr>
                <a:xfrm flipV="1">
                  <a:off x="4324157" y="3834934"/>
                  <a:ext cx="1095864" cy="287863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grpSp>
            <p:nvGrpSpPr>
              <p:cNvPr id="272" name="Group 8"/>
              <p:cNvGrpSpPr/>
              <p:nvPr/>
            </p:nvGrpSpPr>
            <p:grpSpPr>
              <a:xfrm>
                <a:off x="3107532" y="4731071"/>
                <a:ext cx="3054473" cy="1866269"/>
                <a:chOff x="629260" y="1659468"/>
                <a:chExt cx="7091677" cy="3486871"/>
              </a:xfrm>
            </p:grpSpPr>
            <p:sp>
              <p:nvSpPr>
                <p:cNvPr id="273" name="Oval 272"/>
                <p:cNvSpPr/>
                <p:nvPr/>
              </p:nvSpPr>
              <p:spPr>
                <a:xfrm>
                  <a:off x="1474561" y="1659468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>
                  <a:off x="629260" y="3181217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Oval 274"/>
                <p:cNvSpPr/>
                <p:nvPr/>
              </p:nvSpPr>
              <p:spPr>
                <a:xfrm>
                  <a:off x="2069241" y="4704222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76" name="Oval 275"/>
                <p:cNvSpPr/>
                <p:nvPr/>
              </p:nvSpPr>
              <p:spPr>
                <a:xfrm>
                  <a:off x="3885244" y="3904891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Oval 276"/>
                <p:cNvSpPr/>
                <p:nvPr/>
              </p:nvSpPr>
              <p:spPr>
                <a:xfrm>
                  <a:off x="4037648" y="1790487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Oval 277"/>
                <p:cNvSpPr/>
                <p:nvPr/>
              </p:nvSpPr>
              <p:spPr>
                <a:xfrm>
                  <a:off x="6232821" y="1811868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Oval 278"/>
                <p:cNvSpPr/>
                <p:nvPr/>
              </p:nvSpPr>
              <p:spPr>
                <a:xfrm>
                  <a:off x="7282025" y="2963311"/>
                  <a:ext cx="438912" cy="43581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0" name="Straight Connector 279"/>
                <p:cNvCxnSpPr>
                  <a:stCxn id="274" idx="5"/>
                  <a:endCxn id="276" idx="2"/>
                </p:cNvCxnSpPr>
                <p:nvPr/>
              </p:nvCxnSpPr>
              <p:spPr>
                <a:xfrm rot="16200000" flipH="1">
                  <a:off x="2159773" y="2397326"/>
                  <a:ext cx="569592" cy="2881349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81" name="Straight Connector 280"/>
                <p:cNvCxnSpPr>
                  <a:stCxn id="273" idx="4"/>
                  <a:endCxn id="275" idx="0"/>
                </p:cNvCxnSpPr>
                <p:nvPr/>
              </p:nvCxnSpPr>
              <p:spPr>
                <a:xfrm rot="16200000" flipH="1">
                  <a:off x="686886" y="3102410"/>
                  <a:ext cx="2608943" cy="59468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82" name="Straight Connector 281"/>
                <p:cNvCxnSpPr>
                  <a:stCxn id="277" idx="6"/>
                  <a:endCxn id="279" idx="2"/>
                </p:cNvCxnSpPr>
                <p:nvPr/>
              </p:nvCxnSpPr>
              <p:spPr>
                <a:xfrm>
                  <a:off x="4476560" y="2008393"/>
                  <a:ext cx="2805465" cy="117282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83" name="Straight Connector 282"/>
                <p:cNvCxnSpPr>
                  <a:stCxn id="274" idx="0"/>
                  <a:endCxn id="273" idx="3"/>
                </p:cNvCxnSpPr>
                <p:nvPr/>
              </p:nvCxnSpPr>
              <p:spPr>
                <a:xfrm rot="5400000" flipH="1" flipV="1">
                  <a:off x="618897" y="2261276"/>
                  <a:ext cx="1149761" cy="690122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84" name="Straight Connector 283"/>
                <p:cNvCxnSpPr>
                  <a:stCxn id="276" idx="0"/>
                  <a:endCxn id="277" idx="4"/>
                </p:cNvCxnSpPr>
                <p:nvPr/>
              </p:nvCxnSpPr>
              <p:spPr>
                <a:xfrm rot="5400000" flipH="1" flipV="1">
                  <a:off x="3341606" y="2989393"/>
                  <a:ext cx="1678593" cy="15240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85" name="Straight Connector 284"/>
                <p:cNvCxnSpPr>
                  <a:stCxn id="275" idx="6"/>
                  <a:endCxn id="276" idx="3"/>
                </p:cNvCxnSpPr>
                <p:nvPr/>
              </p:nvCxnSpPr>
              <p:spPr>
                <a:xfrm flipV="1">
                  <a:off x="2508153" y="4276879"/>
                  <a:ext cx="1441368" cy="645249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86" name="Straight Connector 285"/>
                <p:cNvCxnSpPr>
                  <a:stCxn id="289" idx="6"/>
                  <a:endCxn id="277" idx="3"/>
                </p:cNvCxnSpPr>
                <p:nvPr/>
              </p:nvCxnSpPr>
              <p:spPr>
                <a:xfrm flipV="1">
                  <a:off x="1068175" y="2162475"/>
                  <a:ext cx="3033750" cy="1236651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87" name="Straight Connector 286"/>
                <p:cNvCxnSpPr>
                  <a:stCxn id="278" idx="5"/>
                  <a:endCxn id="279" idx="1"/>
                </p:cNvCxnSpPr>
                <p:nvPr/>
              </p:nvCxnSpPr>
              <p:spPr>
                <a:xfrm rot="16200000" flipH="1">
                  <a:off x="6555240" y="2236072"/>
                  <a:ext cx="843278" cy="738846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288" name="Straight Connector 287"/>
                <p:cNvCxnSpPr>
                  <a:stCxn id="278" idx="2"/>
                  <a:endCxn id="277" idx="7"/>
                </p:cNvCxnSpPr>
                <p:nvPr/>
              </p:nvCxnSpPr>
              <p:spPr>
                <a:xfrm rot="10800000">
                  <a:off x="4412283" y="1854310"/>
                  <a:ext cx="1820538" cy="17546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289" name="Oval 288"/>
                <p:cNvSpPr/>
                <p:nvPr/>
              </p:nvSpPr>
              <p:spPr>
                <a:xfrm>
                  <a:off x="629263" y="3181220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Oval 289"/>
                <p:cNvSpPr/>
                <p:nvPr/>
              </p:nvSpPr>
              <p:spPr>
                <a:xfrm>
                  <a:off x="4038315" y="1794934"/>
                  <a:ext cx="438912" cy="435811"/>
                </a:xfrm>
                <a:prstGeom prst="ellipse">
                  <a:avLst/>
                </a:prstGeom>
                <a:solidFill>
                  <a:srgbClr val="A50021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Oval 290"/>
                <p:cNvSpPr/>
                <p:nvPr/>
              </p:nvSpPr>
              <p:spPr>
                <a:xfrm>
                  <a:off x="7282025" y="2963314"/>
                  <a:ext cx="438912" cy="435811"/>
                </a:xfrm>
                <a:prstGeom prst="ellipse">
                  <a:avLst/>
                </a:prstGeom>
                <a:solidFill>
                  <a:srgbClr val="A50021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Oval 291"/>
                <p:cNvSpPr/>
                <p:nvPr/>
              </p:nvSpPr>
              <p:spPr>
                <a:xfrm>
                  <a:off x="2069242" y="4695818"/>
                  <a:ext cx="438912" cy="435811"/>
                </a:xfrm>
                <a:prstGeom prst="ellipse">
                  <a:avLst/>
                </a:prstGeom>
                <a:solidFill>
                  <a:srgbClr val="A50021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Oval 292"/>
                <p:cNvSpPr/>
                <p:nvPr/>
              </p:nvSpPr>
              <p:spPr>
                <a:xfrm>
                  <a:off x="3885245" y="3904891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Oval 293"/>
                <p:cNvSpPr/>
                <p:nvPr/>
              </p:nvSpPr>
              <p:spPr>
                <a:xfrm>
                  <a:off x="6232821" y="1813550"/>
                  <a:ext cx="438912" cy="435811"/>
                </a:xfrm>
                <a:prstGeom prst="ellipse">
                  <a:avLst/>
                </a:prstGeom>
                <a:solidFill>
                  <a:srgbClr val="A50021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Oval 294"/>
                <p:cNvSpPr/>
                <p:nvPr/>
              </p:nvSpPr>
              <p:spPr>
                <a:xfrm>
                  <a:off x="4038318" y="1794937"/>
                  <a:ext cx="438912" cy="435811"/>
                </a:xfrm>
                <a:prstGeom prst="ellipse">
                  <a:avLst/>
                </a:prstGeom>
                <a:solidFill>
                  <a:srgbClr val="A50021">
                    <a:lumMod val="40000"/>
                    <a:lumOff val="60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Oval 295"/>
                <p:cNvSpPr/>
                <p:nvPr/>
              </p:nvSpPr>
              <p:spPr>
                <a:xfrm>
                  <a:off x="6232821" y="1811867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Oval 296"/>
                <p:cNvSpPr/>
                <p:nvPr/>
              </p:nvSpPr>
              <p:spPr>
                <a:xfrm>
                  <a:off x="7282025" y="2963311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cxnSp>
              <p:nvCxnSpPr>
                <p:cNvPr id="298" name="Straight Connector 297"/>
                <p:cNvCxnSpPr>
                  <a:stCxn id="277" idx="3"/>
                  <a:endCxn id="292" idx="7"/>
                </p:cNvCxnSpPr>
                <p:nvPr/>
              </p:nvCxnSpPr>
              <p:spPr>
                <a:xfrm rot="5400000">
                  <a:off x="1974318" y="2632034"/>
                  <a:ext cx="2597166" cy="1658048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sp>
              <p:nvSpPr>
                <p:cNvPr id="299" name="Oval 298"/>
                <p:cNvSpPr/>
                <p:nvPr/>
              </p:nvSpPr>
              <p:spPr>
                <a:xfrm>
                  <a:off x="4038321" y="1794940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Oval 299"/>
                <p:cNvSpPr/>
                <p:nvPr/>
              </p:nvSpPr>
              <p:spPr>
                <a:xfrm>
                  <a:off x="2069324" y="4710528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Oval 300"/>
                <p:cNvSpPr/>
                <p:nvPr/>
              </p:nvSpPr>
              <p:spPr>
                <a:xfrm>
                  <a:off x="5420021" y="3617028"/>
                  <a:ext cx="438912" cy="435811"/>
                </a:xfrm>
                <a:prstGeom prst="ellipse">
                  <a:avLst/>
                </a:prstGeom>
                <a:solidFill>
                  <a:srgbClr val="E72D00">
                    <a:lumMod val="75000"/>
                  </a:srgbClr>
                </a:solidFill>
                <a:ln w="9525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26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rebuchet MS"/>
                    <a:ea typeface="+mn-ea"/>
                    <a:cs typeface="+mn-cs"/>
                  </a:endParaRPr>
                </a:p>
              </p:txBody>
            </p:sp>
            <p:cxnSp>
              <p:nvCxnSpPr>
                <p:cNvPr id="302" name="Straight Connector 301"/>
                <p:cNvCxnSpPr>
                  <a:stCxn id="293" idx="6"/>
                  <a:endCxn id="301" idx="2"/>
                </p:cNvCxnSpPr>
                <p:nvPr/>
              </p:nvCxnSpPr>
              <p:spPr>
                <a:xfrm flipV="1">
                  <a:off x="4324157" y="3834934"/>
                  <a:ext cx="1095864" cy="287863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000066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</p:grpSp>
        <p:sp>
          <p:nvSpPr>
            <p:cNvPr id="269" name="TextBox 268"/>
            <p:cNvSpPr txBox="1"/>
            <p:nvPr/>
          </p:nvSpPr>
          <p:spPr>
            <a:xfrm>
              <a:off x="3034705" y="1127764"/>
              <a:ext cx="94867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3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 Black"/>
                  <a:ea typeface="ＭＳ Ｐゴシック" charset="0"/>
                </a:rPr>
                <a:t>G</a:t>
              </a:r>
              <a:r>
                <a:rPr kumimoji="1" lang="en-US" sz="3200" b="1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 Black"/>
                  <a:ea typeface="ＭＳ Ｐゴシック" charset="0"/>
                </a:rPr>
                <a:t>A</a:t>
              </a: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3072978" y="3644848"/>
              <a:ext cx="94867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3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Black"/>
                  <a:ea typeface="ＭＳ Ｐゴシック" charset="0"/>
                </a:rPr>
                <a:t>G</a:t>
              </a:r>
              <a:r>
                <a:rPr kumimoji="1" lang="en-US" sz="3200" b="1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Black"/>
                  <a:ea typeface="ＭＳ Ｐゴシック" charset="0"/>
                </a:rPr>
                <a:t>B</a:t>
              </a:r>
            </a:p>
          </p:txBody>
        </p:sp>
      </p:grpSp>
      <p:pic>
        <p:nvPicPr>
          <p:cNvPr id="387" name="Picture 38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97" y="1824216"/>
            <a:ext cx="464128" cy="475717"/>
          </a:xfrm>
          <a:prstGeom prst="rect">
            <a:avLst/>
          </a:prstGeom>
        </p:spPr>
      </p:pic>
      <p:pic>
        <p:nvPicPr>
          <p:cNvPr id="388" name="Picture 38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378" y="4303723"/>
            <a:ext cx="464128" cy="475717"/>
          </a:xfrm>
          <a:prstGeom prst="rect">
            <a:avLst/>
          </a:prstGeom>
        </p:spPr>
      </p:pic>
      <p:pic>
        <p:nvPicPr>
          <p:cNvPr id="389" name="Picture 38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575" y="2324810"/>
            <a:ext cx="531655" cy="539908"/>
          </a:xfrm>
          <a:prstGeom prst="rect">
            <a:avLst/>
          </a:prstGeom>
        </p:spPr>
      </p:pic>
      <p:pic>
        <p:nvPicPr>
          <p:cNvPr id="390" name="Picture 38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688" y="4803269"/>
            <a:ext cx="531655" cy="539908"/>
          </a:xfrm>
          <a:prstGeom prst="rect">
            <a:avLst/>
          </a:prstGeom>
        </p:spPr>
      </p:pic>
      <p:pic>
        <p:nvPicPr>
          <p:cNvPr id="391" name="Picture 39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25" y="6045871"/>
            <a:ext cx="509959" cy="504814"/>
          </a:xfrm>
          <a:prstGeom prst="rect">
            <a:avLst/>
          </a:prstGeom>
        </p:spPr>
      </p:pic>
      <p:pic>
        <p:nvPicPr>
          <p:cNvPr id="392" name="Picture 39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195" y="3495097"/>
            <a:ext cx="509959" cy="504814"/>
          </a:xfrm>
          <a:prstGeom prst="rect">
            <a:avLst/>
          </a:prstGeom>
        </p:spPr>
      </p:pic>
      <p:sp>
        <p:nvSpPr>
          <p:cNvPr id="393" name="Rounded Rectangle 392"/>
          <p:cNvSpPr/>
          <p:nvPr/>
        </p:nvSpPr>
        <p:spPr>
          <a:xfrm>
            <a:off x="2182260" y="5713565"/>
            <a:ext cx="3316247" cy="971582"/>
          </a:xfrm>
          <a:prstGeom prst="roundRect">
            <a:avLst>
              <a:gd name="adj" fmla="val 6613"/>
            </a:avLst>
          </a:prstGeom>
          <a:gradFill flip="none" rotWithShape="1">
            <a:gsLst>
              <a:gs pos="0">
                <a:srgbClr val="0000FF">
                  <a:alpha val="98000"/>
                </a:srgb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 cap="rnd" cmpd="sng">
            <a:solidFill>
              <a:srgbClr val="00009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ln w="19050">
                  <a:solidFill>
                    <a:srgbClr val="0000FF"/>
                  </a:solidFill>
                </a:ln>
                <a:latin typeface="Arial Black"/>
              </a:rPr>
              <a:t>s</a:t>
            </a:r>
            <a:r>
              <a:rPr lang="en-US" sz="2800" b="1" dirty="0" smtClean="0">
                <a:ln w="19050">
                  <a:solidFill>
                    <a:srgbClr val="0000FF"/>
                  </a:solidFill>
                </a:ln>
                <a:latin typeface="Arial Black"/>
              </a:rPr>
              <a:t> = 0: </a:t>
            </a:r>
            <a:r>
              <a:rPr lang="en-US" sz="2800" b="1" dirty="0" smtClean="0">
                <a:ln w="19050">
                  <a:solidFill>
                    <a:srgbClr val="008000"/>
                  </a:solidFill>
                </a:ln>
                <a:latin typeface="Arial Black"/>
              </a:rPr>
              <a:t>G</a:t>
            </a:r>
            <a:r>
              <a:rPr lang="en-US" sz="2800" b="1" baseline="-25000" dirty="0" smtClean="0">
                <a:ln w="19050">
                  <a:solidFill>
                    <a:srgbClr val="008000"/>
                  </a:solidFill>
                </a:ln>
                <a:latin typeface="Arial Black"/>
              </a:rPr>
              <a:t>A</a:t>
            </a:r>
            <a:r>
              <a:rPr lang="en-US" sz="2800" b="1" dirty="0" smtClean="0">
                <a:ln w="19050">
                  <a:solidFill>
                    <a:srgbClr val="0000FF"/>
                  </a:solidFill>
                </a:ln>
                <a:latin typeface="Arial Black"/>
              </a:rPr>
              <a:t> &lt;&gt; </a:t>
            </a:r>
            <a:r>
              <a:rPr lang="en-US" sz="2800" b="1" dirty="0" smtClean="0">
                <a:ln w="19050">
                  <a:solidFill>
                    <a:srgbClr val="FF0000"/>
                  </a:solidFill>
                </a:ln>
                <a:latin typeface="Arial Black"/>
              </a:rPr>
              <a:t>G</a:t>
            </a:r>
            <a:r>
              <a:rPr lang="en-US" sz="2800" b="1" baseline="-25000" dirty="0" smtClean="0">
                <a:ln w="19050">
                  <a:solidFill>
                    <a:srgbClr val="FF0000"/>
                  </a:solidFill>
                </a:ln>
                <a:latin typeface="Arial Black"/>
              </a:rPr>
              <a:t>B</a:t>
            </a:r>
          </a:p>
          <a:p>
            <a:pPr algn="ctr"/>
            <a:r>
              <a:rPr lang="en-US" sz="2800" b="1" dirty="0" smtClean="0">
                <a:ln w="19050">
                  <a:solidFill>
                    <a:srgbClr val="0000FF"/>
                  </a:solidFill>
                </a:ln>
                <a:latin typeface="Arial Black"/>
              </a:rPr>
              <a:t>s = 1: </a:t>
            </a:r>
            <a:r>
              <a:rPr lang="en-US" sz="2800" b="1" dirty="0" smtClean="0">
                <a:ln w="19050">
                  <a:solidFill>
                    <a:srgbClr val="008000"/>
                  </a:solidFill>
                </a:ln>
                <a:latin typeface="Arial Black"/>
              </a:rPr>
              <a:t>G</a:t>
            </a:r>
            <a:r>
              <a:rPr lang="en-US" sz="2800" b="1" baseline="-25000" dirty="0" smtClean="0">
                <a:ln w="19050">
                  <a:solidFill>
                    <a:srgbClr val="008000"/>
                  </a:solidFill>
                </a:ln>
                <a:latin typeface="Arial Black"/>
              </a:rPr>
              <a:t>A</a:t>
            </a:r>
            <a:r>
              <a:rPr lang="en-US" sz="2800" b="1" dirty="0" smtClean="0">
                <a:ln w="19050">
                  <a:solidFill>
                    <a:srgbClr val="0000FF"/>
                  </a:solidFill>
                </a:ln>
                <a:latin typeface="Arial Black"/>
              </a:rPr>
              <a:t> == </a:t>
            </a:r>
            <a:r>
              <a:rPr lang="en-US" sz="2800" b="1" dirty="0" smtClean="0">
                <a:ln w="19050">
                  <a:solidFill>
                    <a:srgbClr val="FF0000"/>
                  </a:solidFill>
                </a:ln>
                <a:latin typeface="Arial Black"/>
              </a:rPr>
              <a:t>G</a:t>
            </a:r>
            <a:r>
              <a:rPr lang="en-US" sz="2800" b="1" baseline="-25000" dirty="0" smtClean="0">
                <a:ln w="19050">
                  <a:solidFill>
                    <a:srgbClr val="FF0000"/>
                  </a:solidFill>
                </a:ln>
                <a:latin typeface="Arial Black"/>
              </a:rPr>
              <a:t>B</a:t>
            </a:r>
            <a:endParaRPr lang="en-US" sz="2800" b="1" baseline="-25000" dirty="0">
              <a:ln w="19050">
                <a:solidFill>
                  <a:srgbClr val="FF0000"/>
                </a:solidFill>
              </a:ln>
              <a:latin typeface="Arial Black"/>
            </a:endParaRPr>
          </a:p>
        </p:txBody>
      </p:sp>
      <p:pic>
        <p:nvPicPr>
          <p:cNvPr id="134" name="Picture 2" descr="Related image">
            <a:extLst>
              <a:ext uri="{FF2B5EF4-FFF2-40B4-BE49-F238E27FC236}">
                <a16:creationId xmlns:a16="http://schemas.microsoft.com/office/drawing/2014/main" id="{3068EB15-DC84-3A4B-8C09-D0B023D2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719" y="5990646"/>
            <a:ext cx="762789" cy="7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4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852B2-E4A6-45F2-8179-DB128A09D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68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Problem </a:t>
            </a:r>
            <a:r>
              <a:rPr lang="en-US" sz="4000" b="1" kern="0" dirty="0" smtClean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Formulation </a:t>
            </a:r>
            <a:r>
              <a:rPr lang="en-US" sz="4000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(ILP)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AEFD5-B2AE-4943-B48D-3F0C5956BD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6919" y="1223378"/>
                <a:ext cx="11435081" cy="5634622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b="1" i="1" dirty="0" smtClean="0"/>
                  <a:t>Given:</a:t>
                </a: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/>
                  <a:t> , for 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𝑠𝑜𝑢𝑟𝑐𝑒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𝑑𝑒𝑠𝑡𝑖𝑛𝑎𝑡𝑖𝑜𝑛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𝑑𝑎𝑡𝑒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Variables: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1      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0                               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i="1" dirty="0" smtClean="0">
                    <a:latin typeface="Cambria Math" panose="02040503050406030204" pitchFamily="18" charset="0"/>
                  </a:rPr>
                  <a:t>          </a:t>
                </a:r>
                <a:r>
                  <a:rPr lang="en-US" sz="2000" dirty="0" smtClean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900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(3-D adjacency matrix [location, location, date])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∈ </m:t>
                    </m:r>
                    <m:d>
                      <m:dPr>
                        <m:begChr m:val="{"/>
                        <m:endChr m:val="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1  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0    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                      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m:rPr>
                        <m:nor/>
                      </m:rPr>
                      <a:rPr lang="en-US" sz="2000" dirty="0"/>
                      <m:t>from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(3-D adjacency </a:t>
                </a:r>
                <a:r>
                  <a:rPr lang="en-US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matrix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[location, location, date])</a:t>
                </a:r>
                <a:endParaRPr lang="en-US" sz="2000" dirty="0"/>
              </a:p>
              <a:p>
                <a:pPr marL="0" lvl="0" indent="0">
                  <a:buNone/>
                </a:pPr>
                <a:r>
                  <a:rPr lang="en-US" b="1" dirty="0">
                    <a:solidFill>
                      <a:prstClr val="black"/>
                    </a:solidFill>
                  </a:rPr>
                  <a:t>Objective</a:t>
                </a:r>
                <a:r>
                  <a:rPr lang="en-US" dirty="0">
                    <a:solidFill>
                      <a:prstClr val="black"/>
                    </a:solidFill>
                  </a:rPr>
                  <a:t>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𝑆𝑖𝑚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=1− 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  <m:sup/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  <m:sup/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</m:den>
                    </m:f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marL="0" lvl="0" indent="0">
                  <a:buNone/>
                </a:pPr>
                <a:r>
                  <a:rPr lang="en-US" b="1" dirty="0">
                    <a:solidFill>
                      <a:prstClr val="black"/>
                    </a:solidFill>
                  </a:rPr>
                  <a:t>Constraints</a:t>
                </a:r>
                <a:r>
                  <a:rPr lang="en-US" b="1" dirty="0" smtClean="0">
                    <a:solidFill>
                      <a:prstClr val="black"/>
                    </a:solidFill>
                  </a:rPr>
                  <a:t>:</a:t>
                </a:r>
              </a:p>
              <a:p>
                <a:pPr lvl="0">
                  <a:buFont typeface="Wingdings" panose="05000000000000000000" pitchFamily="2" charset="2"/>
                  <a:buChar char="Ø"/>
                </a:pPr>
                <a:r>
                  <a:rPr lang="en-US" b="1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sz="2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sz="2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2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2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e>
                    </m:nary>
                    <m:r>
                      <a:rPr lang="en-US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h𝑦𝑝𝑒𝑟𝑝𝑎𝑟𝑎𝑚𝑒𝑡𝑒𝑟</m:t>
                    </m:r>
                  </m:oMath>
                </a14:m>
                <a:r>
                  <a:rPr lang="en-US" b="1" dirty="0" smtClean="0">
                    <a:solidFill>
                      <a:prstClr val="black"/>
                    </a:solidFill>
                  </a:rPr>
                  <a:t> </a:t>
                </a:r>
                <a:endParaRPr lang="en-US" b="1" dirty="0">
                  <a:solidFill>
                    <a:prstClr val="black"/>
                  </a:solidFill>
                </a:endParaRPr>
              </a:p>
              <a:p>
                <a:pPr lvl="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&lt;0</m:t>
                        </m:r>
                      </m:e>
                    </m:d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←0</m:t>
                    </m:r>
                  </m:oMath>
                </a14:m>
                <a:endParaRPr lang="en-US" sz="2000" dirty="0" smtClean="0">
                  <a:solidFill>
                    <a:prstClr val="black"/>
                  </a:solidFill>
                </a:endParaRPr>
              </a:p>
              <a:p>
                <a:pPr lvl="0">
                  <a:buFont typeface="Wingdings" panose="05000000000000000000" pitchFamily="2" charset="2"/>
                  <a:buChar char="Ø"/>
                </a:pPr>
                <a:endParaRPr lang="en-US" sz="2000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AEFD5-B2AE-4943-B48D-3F0C5956BD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6919" y="1223378"/>
                <a:ext cx="11435081" cy="5634622"/>
              </a:xfrm>
              <a:blipFill>
                <a:blip r:embed="rId3"/>
                <a:stretch>
                  <a:fillRect l="-959" t="-1732" r="-320" b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3068EB15-DC84-3A4B-8C09-D0B023D2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257" y="5665207"/>
            <a:ext cx="1134918" cy="11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90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Diagonal Corner Rectangle 4"/>
          <p:cNvSpPr/>
          <p:nvPr/>
        </p:nvSpPr>
        <p:spPr>
          <a:xfrm>
            <a:off x="2122713" y="1578429"/>
            <a:ext cx="8327571" cy="4201886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Algorithms and </a:t>
            </a:r>
            <a:r>
              <a:rPr lang="en-US" sz="4800" b="1" dirty="0" smtClean="0"/>
              <a:t>Experiments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2714984" y="5257095"/>
            <a:ext cx="29228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By Javad Rafiei Asl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881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156AE-A91D-4281-B941-5607AB54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20" y="273877"/>
            <a:ext cx="11727180" cy="110297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F1E6F7AE-34A4-E449-ABFE-15F10801F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341" y="5723082"/>
            <a:ext cx="1134918" cy="11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7A858203-0FAF-0A4A-9DCD-621F819876FC}"/>
              </a:ext>
            </a:extLst>
          </p:cNvPr>
          <p:cNvSpPr txBox="1">
            <a:spLocks noChangeArrowheads="1"/>
          </p:cNvSpPr>
          <p:nvPr/>
        </p:nvSpPr>
        <p:spPr>
          <a:xfrm>
            <a:off x="853440" y="1187343"/>
            <a:ext cx="7467600" cy="453573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342900" indent="-342900" algn="l"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  <a:p>
            <a:pPr marL="342900" indent="-342900" algn="l"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 Dataset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Manual)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Sequenced 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(GISAID)</a:t>
            </a:r>
          </a:p>
          <a:p>
            <a:pPr marL="342900" indent="-342900" algn="l"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 and Formulation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 and 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 and Visualizations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Works</a:t>
            </a:r>
          </a:p>
          <a:p>
            <a:pPr marL="342900" indent="-342900" algn="l"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598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24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021D5-B5E0-46C8-859E-60A49440B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Adjacency </a:t>
            </a:r>
            <a:r>
              <a:rPr lang="en-US" sz="2600" dirty="0" smtClean="0">
                <a:solidFill>
                  <a:srgbClr val="FFFFFF"/>
                </a:solidFill>
              </a:rPr>
              <a:t>Matrix</a:t>
            </a:r>
            <a:endParaRPr lang="en-US" sz="26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3B261-6507-483E-A432-52081C57E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40365"/>
            <a:ext cx="7188199" cy="30370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47833-5EC9-4778-8607-D2EC4E597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700"/>
              <a:t>An </a:t>
            </a:r>
            <a:r>
              <a:rPr lang="en-US" sz="1700" b="1"/>
              <a:t>adjacency matrix</a:t>
            </a:r>
            <a:r>
              <a:rPr lang="en-US" sz="1700"/>
              <a:t> is a </a:t>
            </a:r>
            <a:r>
              <a:rPr lang="en-US" sz="1700">
                <a:hlinkClick r:id="rId3" tooltip="Square matrix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square matrix</a:t>
            </a:r>
            <a:r>
              <a:rPr lang="en-US" sz="1700"/>
              <a:t> used to represent a finite </a:t>
            </a:r>
            <a:r>
              <a:rPr lang="en-US" sz="1700">
                <a:hlinkClick r:id="rId4" tooltip="Graph (discrete mathematics)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graph</a:t>
            </a:r>
            <a:r>
              <a:rPr lang="en-US" sz="1700"/>
              <a:t>. </a:t>
            </a:r>
          </a:p>
          <a:p>
            <a:endParaRPr lang="en-US" sz="1700"/>
          </a:p>
          <a:p>
            <a:r>
              <a:rPr lang="en-US" sz="1700"/>
              <a:t>The elements of the matrix indicate whether pairs of vertices are </a:t>
            </a:r>
            <a:r>
              <a:rPr lang="en-US" sz="1700">
                <a:hlinkClick r:id="rId5" tooltip="Neighbourhood (graph theory)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adjacent</a:t>
            </a:r>
            <a:r>
              <a:rPr lang="en-US" sz="1700"/>
              <a:t> or not in the graph.</a:t>
            </a:r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068EB15-DC84-3A4B-8C09-D0B023D2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257" y="5665207"/>
            <a:ext cx="1134918" cy="11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77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7178489" y="4568125"/>
            <a:ext cx="4300693" cy="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479182" y="4367442"/>
            <a:ext cx="1228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Time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833300" y="3773284"/>
            <a:ext cx="2611179" cy="1951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44672" y="3449447"/>
            <a:ext cx="2599807" cy="1757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423156" y="3716017"/>
            <a:ext cx="2636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Trans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7147" y="3396176"/>
            <a:ext cx="2636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Actual Trans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7847213" y="2790125"/>
            <a:ext cx="0" cy="1801091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29813" y="2803450"/>
            <a:ext cx="0" cy="1801091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832789" y="2775418"/>
            <a:ext cx="0" cy="1801091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847213" y="2767034"/>
            <a:ext cx="482599" cy="65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7709819" y="2434118"/>
                <a:ext cx="7659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819" y="2434118"/>
                <a:ext cx="765925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8249202" y="2129225"/>
            <a:ext cx="212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. . . .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739706" y="2214761"/>
            <a:ext cx="666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slot1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49202" y="2215010"/>
            <a:ext cx="666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slot2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2"/>
              <p:cNvSpPr txBox="1">
                <a:spLocks/>
              </p:cNvSpPr>
              <p:nvPr/>
            </p:nvSpPr>
            <p:spPr>
              <a:xfrm>
                <a:off x="153389" y="1726190"/>
                <a:ext cx="7137400" cy="35388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𝐴𝑙𝑔𝑜𝑟𝑖𝑡h𝑚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1. 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𝑝𝑠𝑒𝑢𝑑𝑜𝑐𝑜𝑑𝑒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𝑎𝑑𝑗𝑎𝑐𝑒𝑛𝑐𝑦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𝑑𝑖𝑓𝑓𝑒𝑟𝑒𝑛𝑐𝑒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𝐴𝑑𝑗𝑎𝑐𝑒𝑛𝑐𝑦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𝑀𝑎𝑡𝑟𝑖𝑥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𝐷𝑖𝑓𝑓𝑒𝑟𝑒𝑛𝑐𝑒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𝑃𝑟𝑒𝑑𝑖𝑐𝑡𝑒𝑑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𝐴𝑐𝑡𝑢𝑎𝑙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𝑒𝑙𝑡𝑎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=%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𝐻𝑦𝑝𝑒𝑟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𝑝𝑎𝑟𝑎𝑚𝑒𝑡𝑒𝑟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Accuracy</m:t>
                      </m:r>
                      <m:r>
                        <m:rPr>
                          <m:nor/>
                        </m:rP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𝑜𝑟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𝑠𝑙𝑜𝑡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#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based on delta#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𝑆𝑢𝑏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𝑠𝑢𝑏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𝐴𝑐𝑡𝑢𝑎𝑙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𝑠𝑡𝑎𝑟𝑡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𝑒𝑛𝑑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𝑆𝑢𝑏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𝑠𝑢𝑏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𝑔𝑟𝑎𝑝h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𝑃𝑟𝑒𝑑𝑖𝑐𝑡𝑒𝑑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𝑠𝑡𝑎𝑟𝑡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𝑡𝑖𝑚𝑒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𝑡𝑖𝑚𝑒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𝑠𝑙𝑜𝑡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𝐴𝑑𝑗𝑎𝑐𝑒𝑛𝑐𝑦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𝐶𝑎𝑙𝑐𝑢𝑙𝑎𝑡𝑒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𝑆𝑢𝑏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𝐴𝑑𝑗𝑎𝑐𝑒𝑛𝑐𝑦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𝐶𝑎𝑙𝑐𝑢𝑙𝑎𝑡𝑒𝑑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𝑆𝑢𝑏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Accuracy += 1 –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𝐴𝑑𝑗𝑎𝑐𝑒𝑛𝑐𝑦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𝐴𝑑𝑗𝑎𝑐𝑒𝑛𝑐𝑦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𝐴𝑑𝑗𝑎𝑐𝑒𝑛𝑐𝑦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nary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𝐴𝑣𝑒𝑟𝑎𝑔𝑒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Accuracy</m:t>
                      </m:r>
                      <m:r>
                        <m:rPr>
                          <m:nor/>
                        </m:rPr>
                        <a:rPr lang="en-US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sz="1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𝑟𝑒𝑡𝑢𝑟𝑛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𝐴𝑐𝑐𝑢𝑟𝑎𝑐𝑦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89" y="1726190"/>
                <a:ext cx="7137400" cy="3538855"/>
              </a:xfrm>
              <a:prstGeom prst="rect">
                <a:avLst/>
              </a:prstGeom>
              <a:blipFill>
                <a:blip r:embed="rId3"/>
                <a:stretch>
                  <a:fillRect l="-256" b="-1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/>
          <p:cNvCxnSpPr/>
          <p:nvPr/>
        </p:nvCxnSpPr>
        <p:spPr>
          <a:xfrm flipV="1">
            <a:off x="239749" y="2147377"/>
            <a:ext cx="6543040" cy="203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39749" y="5244725"/>
            <a:ext cx="6543040" cy="203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8350190" y="2767034"/>
            <a:ext cx="482599" cy="65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940556" y="2784448"/>
            <a:ext cx="0" cy="1801091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0443532" y="2756416"/>
            <a:ext cx="0" cy="1801091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859945" y="2196008"/>
            <a:ext cx="666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slotN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9960933" y="2748032"/>
            <a:ext cx="482599" cy="65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E1F71981-53D6-4D20-9A70-A0778027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12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Adjacency Matrix </a:t>
            </a:r>
            <a:r>
              <a:rPr lang="en-US" sz="4000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D</a:t>
            </a:r>
            <a:r>
              <a:rPr lang="en-US" sz="4000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ifference Algorithm</a:t>
            </a:r>
            <a:endParaRPr lang="en-US" sz="4000" b="1" kern="0" dirty="0">
              <a:solidFill>
                <a:srgbClr val="000090"/>
              </a:solidFill>
              <a:latin typeface="Cambria"/>
              <a:ea typeface="ＭＳ Ｐゴシック" pitchFamily="-112" charset="-128"/>
            </a:endParaRPr>
          </a:p>
        </p:txBody>
      </p:sp>
      <p:pic>
        <p:nvPicPr>
          <p:cNvPr id="26" name="Picture 2" descr="Related image">
            <a:extLst>
              <a:ext uri="{FF2B5EF4-FFF2-40B4-BE49-F238E27FC236}">
                <a16:creationId xmlns:a16="http://schemas.microsoft.com/office/drawing/2014/main" id="{3068EB15-DC84-3A4B-8C09-D0B023D2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257" y="5665207"/>
            <a:ext cx="1134918" cy="11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36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4" grpId="0" animBg="1"/>
      <p:bldP spid="15" grpId="0"/>
      <p:bldP spid="18" grpId="0"/>
      <p:bldP spid="30" grpId="0"/>
      <p:bldP spid="38" grpId="0"/>
      <p:bldP spid="39" grpId="0"/>
      <p:bldP spid="40" grpId="0"/>
      <p:bldP spid="49" grpId="0"/>
      <p:bldP spid="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F2BC33F5-FDE6-42B9-B01A-816B337024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51348"/>
              </p:ext>
            </p:extLst>
          </p:nvPr>
        </p:nvGraphicFramePr>
        <p:xfrm>
          <a:off x="436880" y="1875736"/>
          <a:ext cx="6125209" cy="3956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304289" y="2503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Experiment for </a:t>
            </a:r>
            <a:r>
              <a:rPr lang="en-US" sz="4000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Algorithm-1</a:t>
            </a:r>
            <a:endParaRPr lang="en-US" sz="4000" b="1" kern="0" dirty="0">
              <a:solidFill>
                <a:srgbClr val="000090"/>
              </a:solidFill>
              <a:latin typeface="Cambria"/>
              <a:ea typeface="ＭＳ Ｐゴシック" pitchFamily="-112" charset="-128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985449" y="5099395"/>
            <a:ext cx="4300693" cy="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86142" y="4898712"/>
            <a:ext cx="1228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40260" y="4304554"/>
            <a:ext cx="2611179" cy="1951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51632" y="3980717"/>
            <a:ext cx="2599807" cy="1757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230116" y="4247287"/>
            <a:ext cx="2636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Trans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44107" y="3927446"/>
            <a:ext cx="2636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Actual Trans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654173" y="3321395"/>
            <a:ext cx="0" cy="1801091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136773" y="3334720"/>
            <a:ext cx="0" cy="1801091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639749" y="3306688"/>
            <a:ext cx="0" cy="1801091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654173" y="3298304"/>
            <a:ext cx="482599" cy="65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516779" y="2965388"/>
                <a:ext cx="7659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779" y="2965388"/>
                <a:ext cx="76592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056162" y="2660495"/>
            <a:ext cx="212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. . . .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546666" y="2746031"/>
            <a:ext cx="666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slot1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56162" y="2746280"/>
            <a:ext cx="666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slot2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157150" y="3298304"/>
            <a:ext cx="482599" cy="65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747516" y="3315718"/>
            <a:ext cx="0" cy="1801091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250492" y="3287686"/>
            <a:ext cx="0" cy="1801091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666905" y="2727278"/>
            <a:ext cx="666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slotN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767893" y="3279302"/>
            <a:ext cx="482599" cy="65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" descr="Related image">
            <a:extLst>
              <a:ext uri="{FF2B5EF4-FFF2-40B4-BE49-F238E27FC236}">
                <a16:creationId xmlns:a16="http://schemas.microsoft.com/office/drawing/2014/main" id="{3068EB15-DC84-3A4B-8C09-D0B023D2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257" y="5665207"/>
            <a:ext cx="1134918" cy="11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67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/>
      <p:bldP spid="8" grpId="0" animBg="1"/>
      <p:bldP spid="9" grpId="0" animBg="1"/>
      <p:bldP spid="10" grpId="0"/>
      <p:bldP spid="11" grpId="0"/>
      <p:bldP spid="16" grpId="0"/>
      <p:bldP spid="17" grpId="0"/>
      <p:bldP spid="18" grpId="0"/>
      <p:bldP spid="19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76748" y="5113395"/>
                <a:ext cx="3922454" cy="180002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𝒂𝒄𝒄𝒖𝒓𝒂𝒄𝒚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000" b="0" dirty="0" smtClean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𝑠𝑒𝑛𝑠𝑖𝑡𝑖𝑣𝑖𝑡𝑦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000" b="0" dirty="0" smtClean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𝑠𝑝𝑒𝑐𝑖𝑓𝑖𝑐𝑖𝑡𝑦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sz="1800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76748" y="5113395"/>
                <a:ext cx="3922454" cy="1800021"/>
              </a:xfrm>
              <a:blipFill>
                <a:blip r:embed="rId2"/>
                <a:stretch>
                  <a:fillRect l="-1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7132309" y="3520900"/>
            <a:ext cx="4300693" cy="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433002" y="3320217"/>
            <a:ext cx="1228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Time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87120" y="2726059"/>
            <a:ext cx="2611179" cy="1951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426742" y="2672898"/>
            <a:ext cx="2636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Trans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23153" y="2342174"/>
            <a:ext cx="2636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Actual Trans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8639233" y="1623408"/>
            <a:ext cx="6136" cy="148687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142210" y="1551271"/>
            <a:ext cx="10159" cy="1638623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/>
              <p:cNvSpPr txBox="1">
                <a:spLocks/>
              </p:cNvSpPr>
              <p:nvPr/>
            </p:nvSpPr>
            <p:spPr>
              <a:xfrm>
                <a:off x="181098" y="798711"/>
                <a:ext cx="7137400" cy="42748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𝐴𝑙𝑔𝑜𝑟𝑖𝑡h𝑚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2. 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𝑝𝑠𝑒𝑢𝑑𝑜𝑐𝑜𝑑𝑒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𝑟𝑎𝑛𝑔𝑒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𝑏𝑎𝑠𝑒𝑑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𝑐𝑜𝑣𝑒𝑟𝑎𝑔𝑒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800" b="0" dirty="0" smtClean="0">
                    <a:ea typeface="Cambria Math" panose="02040503050406030204" pitchFamily="18" charset="0"/>
                  </a:rPr>
                  <a:t>R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𝑎𝑛𝑔𝑒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𝐵𝑎𝑠𝑒𝑑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𝐶𝑜𝑣𝑒𝑟𝑎𝑔𝑒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𝑃𝑟𝑒𝑑𝑖𝑐𝑡𝑒𝑑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𝐴𝑐𝑡𝑢𝑎𝑙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18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𝑝𝑠𝑖𝑙𝑜𝑛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=%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𝐻𝑦𝑝𝑒𝑟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𝑝𝑎𝑟𝑎𝑚𝑒𝑡𝑒𝑟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TP</m:t>
                      </m:r>
                      <m:r>
                        <m:rPr>
                          <m:nor/>
                        </m:rP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0</m:t>
                      </m:r>
                      <m:r>
                        <m:rPr>
                          <m:nor/>
                        </m:rP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r>
                        <m:rPr>
                          <m:nor/>
                        </m:rP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TN</m:t>
                      </m:r>
                      <m:r>
                        <m:rPr>
                          <m:nor/>
                        </m:rP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0 , </m:t>
                      </m:r>
                      <m:r>
                        <m:rPr>
                          <m:nor/>
                        </m:rP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FP</m:t>
                      </m:r>
                      <m:r>
                        <m:rPr>
                          <m:nor/>
                        </m:rP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0, </m:t>
                      </m:r>
                      <m:r>
                        <m:rPr>
                          <m:nor/>
                        </m:rP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FN</m:t>
                      </m:r>
                      <m:r>
                        <m:rPr>
                          <m:nor/>
                        </m:rP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0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𝐴𝑐𝑡𝑢𝑎𝑙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dirty="0" smtClean="0">
                    <a:ea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𝑆𝑢𝑏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𝑠𝑢𝑏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𝑃𝑟𝑒𝑑𝑖𝑐𝑡𝑒𝑑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𝑆𝑢𝑏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+=1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𝑒𝑙𝑠𝑒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+=1   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𝑃𝑟𝑒𝑑𝑖𝑐𝑡𝑒𝑑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800" dirty="0" smtClean="0">
                    <a:ea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𝑆𝑢𝑏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𝑠𝑢𝑏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𝑔𝑟𝑎𝑝h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𝐴𝑐𝑡𝑢𝑎𝑙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𝑆𝑢𝑏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+=1  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𝑛𝑜𝑑𝑒𝑠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𝐴𝑐𝑡𝑢𝑎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𝑛𝑜𝑑𝑒𝑠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sz="18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𝑓𝑟𝑜𝑚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𝑛𝑜𝑑𝑒𝑠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𝑐𝑟𝑒𝑎𝑡𝑒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:#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#</m:t>
                      </m:r>
                    </m:oMath>
                  </m:oMathPara>
                </a14:m>
                <a:endParaRPr lang="en-US" sz="18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800" b="0" dirty="0" smtClean="0"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𝑃𝑟𝑒𝑑𝑖𝑐𝑡𝑒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𝐴𝑐𝑡𝑢𝑎𝑙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+=1 </m:t>
                    </m:r>
                  </m:oMath>
                </a14:m>
                <a:endParaRPr lang="en-US" sz="18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𝑟𝑒𝑡𝑢𝑟𝑛</m:t>
                      </m:r>
                      <m:r>
                        <m:rPr>
                          <m:nor/>
                        </m:rP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TP</m:t>
                      </m:r>
                      <m:r>
                        <m:rPr>
                          <m:nor/>
                        </m:rP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r>
                        <m:rPr>
                          <m:nor/>
                        </m:rP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TN</m:t>
                      </m:r>
                      <m:r>
                        <m:rPr>
                          <m:nor/>
                        </m:rP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r>
                        <m:rPr>
                          <m:nor/>
                        </m:rP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FP</m:t>
                      </m:r>
                      <m:r>
                        <m:rPr>
                          <m:nor/>
                        </m:rP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, </m:t>
                      </m:r>
                      <m:r>
                        <m:rPr>
                          <m:nor/>
                        </m:rP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FN</m:t>
                      </m:r>
                      <m:r>
                        <m:rPr>
                          <m:nor/>
                        </m:rPr>
                        <a:rPr lang="en-US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98" y="798711"/>
                <a:ext cx="7137400" cy="4274843"/>
              </a:xfrm>
              <a:prstGeom prst="rect">
                <a:avLst/>
              </a:prstGeom>
              <a:blipFill>
                <a:blip r:embed="rId3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/>
          <p:cNvCxnSpPr/>
          <p:nvPr/>
        </p:nvCxnSpPr>
        <p:spPr>
          <a:xfrm flipV="1">
            <a:off x="267458" y="1198126"/>
            <a:ext cx="6543040" cy="203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67458" y="4858234"/>
            <a:ext cx="6543040" cy="203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8639290" y="1895856"/>
            <a:ext cx="482599" cy="65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9626510" y="1625321"/>
            <a:ext cx="11746" cy="151510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152369" y="1901952"/>
            <a:ext cx="482599" cy="65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495249" y="1592102"/>
                <a:ext cx="7659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249" y="1592102"/>
                <a:ext cx="76592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9010705" y="1592950"/>
                <a:ext cx="7659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705" y="1592950"/>
                <a:ext cx="76592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010705" y="1271385"/>
                <a:ext cx="271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705" y="1271385"/>
                <a:ext cx="27195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268224" y="1321552"/>
                <a:ext cx="659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224" y="1321552"/>
                <a:ext cx="65944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281494" y="1314708"/>
                <a:ext cx="659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494" y="1314708"/>
                <a:ext cx="65944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7798492" y="2402222"/>
            <a:ext cx="2599807" cy="1757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927131" y="5323253"/>
          <a:ext cx="3871597" cy="1225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7419">
                  <a:extLst>
                    <a:ext uri="{9D8B030D-6E8A-4147-A177-3AD203B41FA5}">
                      <a16:colId xmlns:a16="http://schemas.microsoft.com/office/drawing/2014/main" val="1763614346"/>
                    </a:ext>
                  </a:extLst>
                </a:gridCol>
                <a:gridCol w="965265">
                  <a:extLst>
                    <a:ext uri="{9D8B030D-6E8A-4147-A177-3AD203B41FA5}">
                      <a16:colId xmlns:a16="http://schemas.microsoft.com/office/drawing/2014/main" val="2843695034"/>
                    </a:ext>
                  </a:extLst>
                </a:gridCol>
                <a:gridCol w="1428913">
                  <a:extLst>
                    <a:ext uri="{9D8B030D-6E8A-4147-A177-3AD203B41FA5}">
                      <a16:colId xmlns:a16="http://schemas.microsoft.com/office/drawing/2014/main" val="9760507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2060"/>
                          </a:solidFill>
                        </a:rPr>
                        <a:t>Positive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2060"/>
                          </a:solidFill>
                        </a:rPr>
                        <a:t>Negative</a:t>
                      </a:r>
                      <a:endParaRPr lang="en-US" sz="16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034540"/>
                  </a:ext>
                </a:extLst>
              </a:tr>
              <a:tr h="44493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</a:rPr>
                        <a:t>Positive</a:t>
                      </a:r>
                      <a:endParaRPr lang="en-US" sz="16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506135"/>
                  </a:ext>
                </a:extLst>
              </a:tr>
              <a:tr h="44493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002060"/>
                          </a:solidFill>
                        </a:rPr>
                        <a:t>Negative</a:t>
                      </a:r>
                      <a:endParaRPr lang="en-US" sz="16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13518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8369548" y="5085691"/>
            <a:ext cx="2398029" cy="22366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Predicted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 rot="16200000">
            <a:off x="6257518" y="5899567"/>
            <a:ext cx="1074018" cy="22366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Actual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Flowchart: Connector 12"/>
          <p:cNvSpPr/>
          <p:nvPr/>
        </p:nvSpPr>
        <p:spPr>
          <a:xfrm>
            <a:off x="9098884" y="2446368"/>
            <a:ext cx="91440" cy="91440"/>
          </a:xfrm>
          <a:prstGeom prst="flowChartConnector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/>
          <p:cNvSpPr/>
          <p:nvPr/>
        </p:nvSpPr>
        <p:spPr>
          <a:xfrm rot="16200000">
            <a:off x="9091575" y="2724110"/>
            <a:ext cx="91440" cy="1005840"/>
          </a:xfrm>
          <a:prstGeom prst="lef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1F71981-53D6-4D20-9A70-A0778027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2" y="17600"/>
            <a:ext cx="10515600" cy="955365"/>
          </a:xfrm>
        </p:spPr>
        <p:txBody>
          <a:bodyPr>
            <a:normAutofit/>
          </a:bodyPr>
          <a:lstStyle/>
          <a:p>
            <a:pPr algn="ctr"/>
            <a:r>
              <a:rPr lang="en-US" sz="3600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Range </a:t>
            </a:r>
            <a:r>
              <a:rPr lang="en-US" sz="3600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B</a:t>
            </a:r>
            <a:r>
              <a:rPr lang="en-US" sz="3600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ased Coverage Algorithm</a:t>
            </a:r>
            <a:endParaRPr lang="en-US" sz="3600" b="1" kern="0" dirty="0">
              <a:solidFill>
                <a:srgbClr val="000090"/>
              </a:solidFill>
              <a:latin typeface="Cambria"/>
              <a:ea typeface="ＭＳ Ｐゴシック" pitchFamily="-112" charset="-128"/>
            </a:endParaRPr>
          </a:p>
        </p:txBody>
      </p:sp>
      <p:pic>
        <p:nvPicPr>
          <p:cNvPr id="30" name="Picture 2" descr="Related image">
            <a:extLst>
              <a:ext uri="{FF2B5EF4-FFF2-40B4-BE49-F238E27FC236}">
                <a16:creationId xmlns:a16="http://schemas.microsoft.com/office/drawing/2014/main" id="{3068EB15-DC84-3A4B-8C09-D0B023D2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328" y="5653632"/>
            <a:ext cx="1134918" cy="11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07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 animBg="1"/>
      <p:bldP spid="15" grpId="0"/>
      <p:bldP spid="18" grpId="0"/>
      <p:bldP spid="49" grpId="0"/>
      <p:bldP spid="27" grpId="0"/>
      <p:bldP spid="28" grpId="0"/>
      <p:bldP spid="11" grpId="0"/>
      <p:bldP spid="34" grpId="0"/>
      <p:bldP spid="35" grpId="0"/>
      <p:bldP spid="14" grpId="0" animBg="1"/>
      <p:bldP spid="37" grpId="0" animBg="1"/>
      <p:bldP spid="41" grpId="0" animBg="1"/>
      <p:bldP spid="13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304289" y="2503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Experiment for Algorithm-2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7132309" y="4130500"/>
            <a:ext cx="4300693" cy="2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433002" y="3929817"/>
            <a:ext cx="1228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787120" y="3335659"/>
            <a:ext cx="2611179" cy="1951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0426742" y="3282498"/>
            <a:ext cx="2636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Trans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423153" y="2951774"/>
            <a:ext cx="2636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Actual Trans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8639233" y="2233008"/>
            <a:ext cx="6136" cy="148687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142210" y="2160871"/>
            <a:ext cx="10159" cy="1638623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639290" y="2505456"/>
            <a:ext cx="482599" cy="65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9626510" y="2234921"/>
            <a:ext cx="11746" cy="151510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9152369" y="2511552"/>
            <a:ext cx="482599" cy="65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495249" y="2201702"/>
                <a:ext cx="7659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249" y="2201702"/>
                <a:ext cx="76592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010705" y="2202550"/>
                <a:ext cx="7659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705" y="2202550"/>
                <a:ext cx="76592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010705" y="1880985"/>
                <a:ext cx="271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705" y="1880985"/>
                <a:ext cx="27195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268224" y="1931152"/>
                <a:ext cx="659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224" y="1931152"/>
                <a:ext cx="65944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281494" y="1924308"/>
                <a:ext cx="6594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494" y="1924308"/>
                <a:ext cx="65944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/>
          <p:cNvSpPr/>
          <p:nvPr/>
        </p:nvSpPr>
        <p:spPr>
          <a:xfrm>
            <a:off x="7798492" y="3011822"/>
            <a:ext cx="2599807" cy="1757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/>
          <p:cNvSpPr/>
          <p:nvPr/>
        </p:nvSpPr>
        <p:spPr>
          <a:xfrm>
            <a:off x="9098884" y="3055968"/>
            <a:ext cx="91440" cy="91440"/>
          </a:xfrm>
          <a:prstGeom prst="flowChartConnector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/>
          <p:cNvSpPr/>
          <p:nvPr/>
        </p:nvSpPr>
        <p:spPr>
          <a:xfrm rot="16200000">
            <a:off x="9091575" y="3333710"/>
            <a:ext cx="91440" cy="1005840"/>
          </a:xfrm>
          <a:prstGeom prst="lef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ontent Placeholder 2"/>
              <p:cNvSpPr txBox="1">
                <a:spLocks/>
              </p:cNvSpPr>
              <p:nvPr/>
            </p:nvSpPr>
            <p:spPr>
              <a:xfrm>
                <a:off x="7775331" y="4510971"/>
                <a:ext cx="3922454" cy="18000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𝑎𝑐𝑐𝑢𝑟𝑎𝑐𝑦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000" dirty="0" smtClean="0"/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𝑟𝑒𝑐𝑎𝑙𝑙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𝑠𝑒𝑛𝑠𝑖𝑡𝑖𝑣𝑖𝑡𝑦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000" dirty="0" smtClean="0"/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𝑠𝑝𝑒𝑐𝑖𝑓𝑖𝑐𝑖𝑡𝑦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sz="1800" dirty="0" smtClean="0"/>
              </a:p>
            </p:txBody>
          </p:sp>
        </mc:Choice>
        <mc:Fallback>
          <p:sp>
            <p:nvSpPr>
              <p:cNvPr id="4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331" y="4510971"/>
                <a:ext cx="3922454" cy="1800021"/>
              </a:xfrm>
              <a:prstGeom prst="rect">
                <a:avLst/>
              </a:prstGeom>
              <a:blipFill>
                <a:blip r:embed="rId8"/>
                <a:stretch>
                  <a:fillRect l="-1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5" name="Chart 4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033703"/>
              </p:ext>
            </p:extLst>
          </p:nvPr>
        </p:nvGraphicFramePr>
        <p:xfrm>
          <a:off x="231229" y="1681654"/>
          <a:ext cx="6242794" cy="4908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46" name="Picture 2" descr="Related image">
            <a:extLst>
              <a:ext uri="{FF2B5EF4-FFF2-40B4-BE49-F238E27FC236}">
                <a16:creationId xmlns:a16="http://schemas.microsoft.com/office/drawing/2014/main" id="{3068EB15-DC84-3A4B-8C09-D0B023D2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257" y="5665207"/>
            <a:ext cx="1134918" cy="11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78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/>
      <p:bldP spid="30" grpId="0"/>
      <p:bldP spid="36" grpId="0"/>
      <p:bldP spid="37" grpId="0"/>
      <p:bldP spid="38" grpId="0"/>
      <p:bldP spid="39" grpId="0"/>
      <p:bldP spid="40" grpId="0"/>
      <p:bldP spid="41" grpId="0" animBg="1"/>
      <p:bldP spid="42" grpId="0" animBg="1"/>
      <p:bldP spid="43" grpId="0" animBg="1"/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1981-53D6-4D20-9A70-A0778027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72" y="350383"/>
            <a:ext cx="10840656" cy="1325563"/>
          </a:xfrm>
        </p:spPr>
        <p:txBody>
          <a:bodyPr>
            <a:normAutofit/>
          </a:bodyPr>
          <a:lstStyle/>
          <a:p>
            <a:r>
              <a:rPr lang="en-US" sz="4000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Implementation </a:t>
            </a:r>
            <a:r>
              <a:rPr lang="en-US" sz="4000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Source code </a:t>
            </a:r>
            <a:r>
              <a:rPr lang="en-US" sz="4000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&amp; </a:t>
            </a:r>
            <a:r>
              <a:rPr lang="en-US" sz="4000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Visualization</a:t>
            </a:r>
            <a:r>
              <a:rPr lang="en-US" sz="4000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 </a:t>
            </a:r>
            <a:endParaRPr lang="en-US" sz="4000" b="1" kern="0" dirty="0">
              <a:solidFill>
                <a:srgbClr val="000090"/>
              </a:solidFill>
              <a:latin typeface="Cambria"/>
              <a:ea typeface="ＭＳ Ｐゴシック" pitchFamily="-112" charset="-12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599" y="2156378"/>
            <a:ext cx="10745165" cy="13044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Source code on GitHub</a:t>
            </a:r>
            <a:r>
              <a:rPr lang="en-US" sz="2400" b="1" dirty="0"/>
              <a:t>: </a:t>
            </a:r>
            <a:r>
              <a:rPr lang="en-US" sz="2400" dirty="0"/>
              <a:t>https://</a:t>
            </a:r>
            <a:r>
              <a:rPr lang="en-US" sz="2400" dirty="0">
                <a:hlinkClick r:id="rId3"/>
              </a:rPr>
              <a:t>github.com/jasl1/Covid-19-transmission-network</a:t>
            </a:r>
            <a:endParaRPr lang="en-US" sz="2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609599" y="3681757"/>
            <a:ext cx="10745165" cy="13185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Visualization Results for weekly </a:t>
            </a:r>
            <a:r>
              <a:rPr lang="en-US" sz="2400" b="1" dirty="0" smtClean="0"/>
              <a:t>snapshots</a:t>
            </a:r>
            <a:r>
              <a:rPr lang="en-US" sz="2400" b="1" dirty="0"/>
              <a:t>: </a:t>
            </a:r>
            <a:r>
              <a:rPr lang="en-US" sz="2400" u="sng" dirty="0">
                <a:hlinkClick r:id="rId3"/>
              </a:rPr>
              <a:t>https://github.com/jasl1/Covid-19-transmission-network/tree/master/sample%20output</a:t>
            </a:r>
            <a:endParaRPr lang="en-US" sz="2400" u="sng" dirty="0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3068EB15-DC84-3A4B-8C09-D0B023D2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257" y="5665207"/>
            <a:ext cx="1134918" cy="11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27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4B69-8DAE-4110-B8F2-CF614FF4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E5E9C-3099-44EA-BAF6-741DBE1E9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1016343" cy="498225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Improving benchmark dataset by crawling news and scientific papers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Designing  more complicated algorithms</a:t>
            </a:r>
          </a:p>
          <a:p>
            <a:pPr lvl="1"/>
            <a:r>
              <a:rPr lang="en-US" dirty="0" smtClean="0"/>
              <a:t>Such </a:t>
            </a:r>
            <a:r>
              <a:rPr lang="en-US" dirty="0"/>
              <a:t>as </a:t>
            </a:r>
            <a:r>
              <a:rPr lang="en-US" dirty="0" smtClean="0"/>
              <a:t>DeltaCon</a:t>
            </a:r>
            <a:r>
              <a:rPr lang="en-US" dirty="0"/>
              <a:t> and </a:t>
            </a:r>
            <a:r>
              <a:rPr lang="en-US" dirty="0" smtClean="0"/>
              <a:t>CutDistance</a:t>
            </a:r>
          </a:p>
          <a:p>
            <a:pPr lvl="1"/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Comparing our approach with other state-of-the-art methods</a:t>
            </a:r>
          </a:p>
          <a:p>
            <a:pPr lvl="1"/>
            <a:r>
              <a:rPr lang="en-US" dirty="0" smtClean="0"/>
              <a:t>Using different measurements</a:t>
            </a:r>
          </a:p>
          <a:p>
            <a:pPr lvl="1"/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Exploring other epidemical repositories to find more predictions</a:t>
            </a:r>
          </a:p>
          <a:p>
            <a:pPr lvl="1"/>
            <a:r>
              <a:rPr lang="en-US" dirty="0" smtClean="0"/>
              <a:t>Based on different alignment algorithms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3068EB15-DC84-3A4B-8C09-D0B023D2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257" y="5665207"/>
            <a:ext cx="1134918" cy="11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5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4B69-8DAE-4110-B8F2-CF614FF4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1727"/>
            <a:ext cx="10515600" cy="649679"/>
          </a:xfrm>
        </p:spPr>
        <p:txBody>
          <a:bodyPr>
            <a:normAutofit/>
          </a:bodyPr>
          <a:lstStyle/>
          <a:p>
            <a:r>
              <a:rPr lang="en-US" sz="4000" b="1" kern="0" dirty="0">
                <a:solidFill>
                  <a:srgbClr val="000090"/>
                </a:solidFill>
                <a:latin typeface="Cambria"/>
                <a:ea typeface="ＭＳ Ｐゴシック" pitchFamily="-112" charset="-128"/>
              </a:rPr>
              <a:t>References:</a:t>
            </a:r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065DAE0A-5EC5-EE4D-AAC8-FF9A0972D10C}"/>
              </a:ext>
            </a:extLst>
          </p:cNvPr>
          <p:cNvSpPr txBox="1">
            <a:spLocks/>
          </p:cNvSpPr>
          <p:nvPr/>
        </p:nvSpPr>
        <p:spPr>
          <a:xfrm>
            <a:off x="486508" y="2009287"/>
            <a:ext cx="10515600" cy="394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u="sng" dirty="0">
                <a:hlinkClick r:id="rId2"/>
              </a:rPr>
              <a:t>https://www.sciencedirect.com/science/article/pii/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u="sng" dirty="0">
                <a:hlinkClick r:id="rId3"/>
              </a:rPr>
              <a:t>https://en.wikipedia.org/wiki/Coronavirus_disease_2019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u="sng" dirty="0">
                <a:hlinkClick r:id="rId4"/>
              </a:rPr>
              <a:t>https://abcnews.go.com/Health/timeline-coronavirus-started/story?id=69435165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u="sng" dirty="0">
                <a:hlinkClick r:id="rId5"/>
              </a:rPr>
              <a:t>https://en.wikipedia.org/wiki/2019%E2%80%9320_coronavirus_pandemic_by_country_and_territory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u="sng" dirty="0">
                <a:hlinkClick r:id="rId6"/>
              </a:rPr>
              <a:t>https://www.npr.org/sections/goatsandsoda/2020/03/30/822491838/coronavirus-world-map-tracking-the-spread-of-the-outbreak</a:t>
            </a:r>
            <a:endParaRPr lang="en-US" sz="2400" dirty="0"/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068EB15-DC84-3A4B-8C09-D0B023D2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257" y="5665207"/>
            <a:ext cx="1134918" cy="11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886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mtClean="0">
                <a:solidFill>
                  <a:srgbClr val="000000"/>
                </a:solidFill>
              </a:rPr>
              <a:t>SP2-</a:t>
            </a:r>
            <a:fld id="{3EA59D5C-5B38-40FE-94AB-1B0581F04A7B}" type="slidenum">
              <a:rPr lang="en-US" altLang="en-US" smtClean="0">
                <a:solidFill>
                  <a:srgbClr val="000000"/>
                </a:solidFill>
              </a:rPr>
              <a:pPr defTabSz="914377"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altLang="en-US" smtClean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0933"/>
            <a:ext cx="12192000" cy="776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6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Diagonal Corner Rectangle 4"/>
          <p:cNvSpPr/>
          <p:nvPr/>
        </p:nvSpPr>
        <p:spPr>
          <a:xfrm>
            <a:off x="1619247" y="1132417"/>
            <a:ext cx="9036646" cy="4201886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Introduction</a:t>
            </a:r>
            <a:r>
              <a:rPr lang="en-US" sz="4800" b="1" dirty="0" smtClean="0"/>
              <a:t>, Objective and S</a:t>
            </a:r>
            <a:r>
              <a:rPr lang="en-US" sz="4800" b="1" dirty="0" smtClean="0"/>
              <a:t>tories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2286719" y="4857383"/>
            <a:ext cx="29787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By </a:t>
            </a:r>
            <a:r>
              <a:rPr lang="en-US" sz="2800" b="1" dirty="0" err="1" smtClean="0"/>
              <a:t>Mokter</a:t>
            </a:r>
            <a:r>
              <a:rPr lang="en-US" sz="2800" b="1" dirty="0" smtClean="0"/>
              <a:t> Hossain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574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156AE-A91D-4281-B941-5607AB54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51" y="204030"/>
            <a:ext cx="1172718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COVID-19 Transmission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F0372-C1F4-433F-B091-0D6A23513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1" y="1716820"/>
            <a:ext cx="10515600" cy="87606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4800" dirty="0"/>
              <a:t>Introduction</a:t>
            </a:r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F1E6F7AE-34A4-E449-ABFE-15F10801F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341" y="5723082"/>
            <a:ext cx="1134918" cy="11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D792D6-1EFB-6243-84D2-7330B2355187}"/>
              </a:ext>
            </a:extLst>
          </p:cNvPr>
          <p:cNvSpPr/>
          <p:nvPr/>
        </p:nvSpPr>
        <p:spPr>
          <a:xfrm>
            <a:off x="961879" y="2967335"/>
            <a:ext cx="93497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Since mid-December of 2019, coronavirus disease 2019 (COVID-19) has been spreading from Wuhan, China.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As of today the COVID-19 has outbroken in about 200 countries of the world.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About 2.7M  Cases with 200K death. </a:t>
            </a:r>
          </a:p>
        </p:txBody>
      </p:sp>
    </p:spTree>
    <p:extLst>
      <p:ext uri="{BB962C8B-B14F-4D97-AF65-F5344CB8AC3E}">
        <p14:creationId xmlns:p14="http://schemas.microsoft.com/office/powerpoint/2010/main" val="197297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156AE-A91D-4281-B941-5607AB54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51408"/>
            <a:ext cx="1172718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COVID-19 Transmission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F0372-C1F4-433F-B091-0D6A23513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1" y="1716820"/>
            <a:ext cx="10515600" cy="87606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4800" dirty="0"/>
              <a:t>Objective</a:t>
            </a:r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F1E6F7AE-34A4-E449-ABFE-15F10801F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341" y="5723082"/>
            <a:ext cx="1134918" cy="11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4B8EFD-8947-B643-90C8-39560D4E16FF}"/>
              </a:ext>
            </a:extLst>
          </p:cNvPr>
          <p:cNvSpPr/>
          <p:nvPr/>
        </p:nvSpPr>
        <p:spPr>
          <a:xfrm>
            <a:off x="636625" y="3035166"/>
            <a:ext cx="101497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evaluate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predicted transmission based on genome sequences using the actual stories to verify how COVID-19 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r>
              <a:rPr lang="en-US" sz="2400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utbreak occurred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aims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peruse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three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major facts: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Gathering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sequences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transmission and stories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behind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Presenting an ILP to verify the </a:t>
            </a:r>
            <a:r>
              <a:rPr lang="en-US" sz="24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predicated COVID-19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Designing two different algorithms to meet the devised ILP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85B6BA-A229-2743-9BFD-8BC13D6BF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440"/>
            <a:ext cx="10515600" cy="1017975"/>
          </a:xfrm>
        </p:spPr>
        <p:txBody>
          <a:bodyPr>
            <a:normAutofit/>
          </a:bodyPr>
          <a:lstStyle/>
          <a:p>
            <a:r>
              <a:rPr lang="en-US" b="1" dirty="0" smtClean="0"/>
              <a:t>The </a:t>
            </a:r>
            <a:r>
              <a:rPr lang="en-US" b="1" dirty="0"/>
              <a:t>Manually Extracted </a:t>
            </a:r>
            <a:r>
              <a:rPr lang="en-US" b="1" dirty="0" smtClean="0"/>
              <a:t>Dataset (Stories)</a:t>
            </a:r>
            <a:endParaRPr lang="en-US" b="1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DB298B9-ED99-C249-AB06-1C7BEAF88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2025"/>
            <a:ext cx="11059510" cy="1491175"/>
          </a:xfrm>
        </p:spPr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ore than </a:t>
            </a:r>
            <a:r>
              <a:rPr lang="en-US" b="1" dirty="0" smtClean="0"/>
              <a:t>50</a:t>
            </a:r>
            <a:r>
              <a:rPr lang="en-US" dirty="0" smtClean="0"/>
              <a:t> </a:t>
            </a:r>
            <a:r>
              <a:rPr lang="en-US" dirty="0"/>
              <a:t>records </a:t>
            </a:r>
            <a:r>
              <a:rPr lang="en-US" dirty="0" smtClean="0"/>
              <a:t>are extracted from </a:t>
            </a:r>
            <a:r>
              <a:rPr lang="en-US" dirty="0"/>
              <a:t>reliable and trusted </a:t>
            </a:r>
            <a:r>
              <a:rPr lang="en-US" dirty="0" smtClean="0"/>
              <a:t>resources</a:t>
            </a:r>
            <a:endParaRPr lang="en-US" dirty="0"/>
          </a:p>
          <a:p>
            <a:pPr lvl="1"/>
            <a:r>
              <a:rPr lang="en-US" dirty="0" smtClean="0"/>
              <a:t>abcnews.com</a:t>
            </a:r>
            <a:r>
              <a:rPr lang="en-US" dirty="0"/>
              <a:t>, cnn.com, nbcnews.com, </a:t>
            </a:r>
          </a:p>
          <a:p>
            <a:pPr lvl="1"/>
            <a:r>
              <a:rPr lang="en-US" dirty="0"/>
              <a:t>cdc.gov, </a:t>
            </a:r>
            <a:r>
              <a:rPr lang="en-US" dirty="0" smtClean="0"/>
              <a:t>scientific papers, </a:t>
            </a:r>
            <a:r>
              <a:rPr lang="en-US" dirty="0"/>
              <a:t>etc.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E7CD8F1-C32D-4A42-AB5E-039877F06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512668"/>
              </p:ext>
            </p:extLst>
          </p:nvPr>
        </p:nvGraphicFramePr>
        <p:xfrm>
          <a:off x="1544424" y="2743200"/>
          <a:ext cx="8297618" cy="34543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7208">
                  <a:extLst>
                    <a:ext uri="{9D8B030D-6E8A-4147-A177-3AD203B41FA5}">
                      <a16:colId xmlns:a16="http://schemas.microsoft.com/office/drawing/2014/main" val="2333790751"/>
                    </a:ext>
                  </a:extLst>
                </a:gridCol>
                <a:gridCol w="1976669">
                  <a:extLst>
                    <a:ext uri="{9D8B030D-6E8A-4147-A177-3AD203B41FA5}">
                      <a16:colId xmlns:a16="http://schemas.microsoft.com/office/drawing/2014/main" val="2473347301"/>
                    </a:ext>
                  </a:extLst>
                </a:gridCol>
                <a:gridCol w="3162671">
                  <a:extLst>
                    <a:ext uri="{9D8B030D-6E8A-4147-A177-3AD203B41FA5}">
                      <a16:colId xmlns:a16="http://schemas.microsoft.com/office/drawing/2014/main" val="2029449815"/>
                    </a:ext>
                  </a:extLst>
                </a:gridCol>
                <a:gridCol w="2451070">
                  <a:extLst>
                    <a:ext uri="{9D8B030D-6E8A-4147-A177-3AD203B41FA5}">
                      <a16:colId xmlns:a16="http://schemas.microsoft.com/office/drawing/2014/main" val="332952577"/>
                    </a:ext>
                  </a:extLst>
                </a:gridCol>
              </a:tblGrid>
              <a:tr h="2878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ID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Source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Destination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Date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218504"/>
                  </a:ext>
                </a:extLst>
              </a:tr>
              <a:tr h="2878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Thailand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1/13/2020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6044870"/>
                  </a:ext>
                </a:extLst>
              </a:tr>
              <a:tr h="2878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1/16/2020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53694146"/>
                  </a:ext>
                </a:extLst>
              </a:tr>
              <a:tr h="2878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3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1/20/2020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7224027"/>
                  </a:ext>
                </a:extLst>
              </a:tr>
              <a:tr h="2878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4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Iran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2/19/2020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57237660"/>
                  </a:ext>
                </a:extLst>
              </a:tr>
              <a:tr h="2878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5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Israel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28552904"/>
                  </a:ext>
                </a:extLst>
              </a:tr>
              <a:tr h="2878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6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Bahrain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2/21/2020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40134341"/>
                  </a:ext>
                </a:extLst>
              </a:tr>
              <a:tr h="2878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7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Italy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Algeria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2/25/2020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41065354"/>
                  </a:ext>
                </a:extLst>
              </a:tr>
              <a:tr h="2878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8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3/2/2020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49592840"/>
                  </a:ext>
                </a:extLst>
              </a:tr>
              <a:tr h="2878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9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Italy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Jordan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3/2/2020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24572399"/>
                  </a:ext>
                </a:extLst>
              </a:tr>
              <a:tr h="2878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10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Iran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Latvia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3/2/2020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43331905"/>
                  </a:ext>
                </a:extLst>
              </a:tr>
              <a:tr h="2878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Iran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Saudi Arabia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3/2/2020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38812432"/>
                  </a:ext>
                </a:extLst>
              </a:tr>
            </a:tbl>
          </a:graphicData>
        </a:graphic>
      </p:graphicFrame>
      <p:pic>
        <p:nvPicPr>
          <p:cNvPr id="14" name="Picture 2" descr="Related image">
            <a:extLst>
              <a:ext uri="{FF2B5EF4-FFF2-40B4-BE49-F238E27FC236}">
                <a16:creationId xmlns:a16="http://schemas.microsoft.com/office/drawing/2014/main" id="{C7F03D75-C0FC-A44B-8D9D-9078A1335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382" y="5723082"/>
            <a:ext cx="1134918" cy="11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84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085B6BA-A229-2743-9BFD-8BC13D6BF5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53947" y="431532"/>
                <a:ext cx="10515600" cy="1017975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b="1" dirty="0"/>
                  <a:t>Some Transmission Stories of </a:t>
                </a:r>
                <a:r>
                  <a:rPr lang="en-US" b="1" dirty="0" smtClean="0"/>
                  <a:t>COVID-19:</a:t>
                </a:r>
                <a:br>
                  <a:rPr lang="en-US" b="1" dirty="0" smtClean="0"/>
                </a:br>
                <a:r>
                  <a:rPr lang="en-US" sz="4000" b="1" dirty="0" smtClean="0"/>
                  <a:t>The Transmission </a:t>
                </a:r>
                <a:r>
                  <a:rPr lang="en-US" sz="4000" b="1" dirty="0"/>
                  <a:t>Story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𝚰</m:t>
                    </m:r>
                  </m:oMath>
                </a14:m>
                <a:r>
                  <a:rPr lang="en-US" sz="4000" b="1" dirty="0"/>
                  <a:t> </a:t>
                </a:r>
                <a:r>
                  <a:rPr lang="en-US" sz="4000" b="1" dirty="0" smtClean="0"/>
                  <a:t>of </a:t>
                </a:r>
                <a:r>
                  <a:rPr lang="en-US" sz="4000" b="1" dirty="0"/>
                  <a:t>COVID-19</a:t>
                </a:r>
              </a:p>
            </p:txBody>
          </p:sp>
        </mc:Choice>
        <mc:Fallback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085B6BA-A229-2743-9BFD-8BC13D6BF5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53947" y="431532"/>
                <a:ext cx="10515600" cy="1017975"/>
              </a:xfrm>
              <a:blipFill>
                <a:blip r:embed="rId2"/>
                <a:stretch>
                  <a:fillRect t="-22754" b="-28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DB298B9-ED99-C249-AB06-1C7BEAF88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338" y="2826181"/>
            <a:ext cx="10400818" cy="2428724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On 31 December 2019, Wuhan CDC admitted that there was a cluster of unknown pneumonia cases related to Huanan Seafood Market in Wuhan, the capital of Hubei province, China.</a:t>
            </a:r>
            <a:endParaRPr lang="en-US" sz="3200" dirty="0"/>
          </a:p>
        </p:txBody>
      </p:sp>
      <p:pic>
        <p:nvPicPr>
          <p:cNvPr id="14" name="Picture 2" descr="Related image">
            <a:extLst>
              <a:ext uri="{FF2B5EF4-FFF2-40B4-BE49-F238E27FC236}">
                <a16:creationId xmlns:a16="http://schemas.microsoft.com/office/drawing/2014/main" id="{C7F03D75-C0FC-A44B-8D9D-9078A1335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382" y="5723082"/>
            <a:ext cx="1134918" cy="11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510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085B6BA-A229-2743-9BFD-8BC13D6BF5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53947" y="431532"/>
                <a:ext cx="10515600" cy="1017975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b="1" dirty="0"/>
                  <a:t>Some Transmission Stories of </a:t>
                </a:r>
                <a:r>
                  <a:rPr lang="en-US" b="1" dirty="0" smtClean="0"/>
                  <a:t>COVID-19: </a:t>
                </a:r>
                <a:br>
                  <a:rPr lang="en-US" b="1" dirty="0" smtClean="0"/>
                </a:br>
                <a:r>
                  <a:rPr lang="en-US" sz="4000" b="1" dirty="0" smtClean="0"/>
                  <a:t>The Transmission </a:t>
                </a:r>
                <a:r>
                  <a:rPr lang="en-US" sz="4000" b="1" dirty="0"/>
                  <a:t>Story</a:t>
                </a:r>
                <a14:m>
                  <m:oMath xmlns:m="http://schemas.openxmlformats.org/officeDocument/2006/math">
                    <m:r>
                      <a:rPr lang="en-US" sz="4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𝚰</m:t>
                    </m:r>
                  </m:oMath>
                </a14:m>
                <a:r>
                  <a:rPr lang="en-US" sz="4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𝚰</m:t>
                    </m:r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4000" b="1" dirty="0" smtClean="0"/>
                  <a:t>of </a:t>
                </a:r>
                <a:r>
                  <a:rPr lang="en-US" sz="4000" b="1" dirty="0"/>
                  <a:t>COVID-19</a:t>
                </a:r>
              </a:p>
            </p:txBody>
          </p:sp>
        </mc:Choice>
        <mc:Fallback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085B6BA-A229-2743-9BFD-8BC13D6BF5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53947" y="431532"/>
                <a:ext cx="10515600" cy="1017975"/>
              </a:xfrm>
              <a:blipFill>
                <a:blip r:embed="rId2"/>
                <a:stretch>
                  <a:fillRect t="-22754" b="-28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DB298B9-ED99-C249-AB06-1C7BEAF88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947" y="2895630"/>
            <a:ext cx="10515600" cy="2428724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On 16 January 2020, coronavirus pandemic was confirmed to have spread to Japan from China in a person who traveled to Wuhan, China. </a:t>
            </a:r>
            <a:endParaRPr lang="en-US" sz="3200" dirty="0"/>
          </a:p>
        </p:txBody>
      </p:sp>
      <p:pic>
        <p:nvPicPr>
          <p:cNvPr id="14" name="Picture 2" descr="Related image">
            <a:extLst>
              <a:ext uri="{FF2B5EF4-FFF2-40B4-BE49-F238E27FC236}">
                <a16:creationId xmlns:a16="http://schemas.microsoft.com/office/drawing/2014/main" id="{C7F03D75-C0FC-A44B-8D9D-9078A1335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382" y="5723082"/>
            <a:ext cx="1134918" cy="11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89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085B6BA-A229-2743-9BFD-8BC13D6BF5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53947" y="431532"/>
                <a:ext cx="10515600" cy="1017975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b="1" dirty="0"/>
                  <a:t>Some Transmission Stories of COVID-19 </a:t>
                </a:r>
                <a:r>
                  <a:rPr lang="en-US" b="1" dirty="0" smtClean="0"/>
                  <a:t>:</a:t>
                </a:r>
                <a:br>
                  <a:rPr lang="en-US" b="1" dirty="0" smtClean="0"/>
                </a:br>
                <a:r>
                  <a:rPr lang="en-US" sz="4000" b="1" dirty="0" smtClean="0"/>
                  <a:t>The Transmission </a:t>
                </a:r>
                <a:r>
                  <a:rPr lang="en-US" sz="4000" b="1" dirty="0"/>
                  <a:t>Story</a:t>
                </a:r>
                <a:r>
                  <a:rPr lang="en-US" sz="40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𝚰</m:t>
                    </m:r>
                  </m:oMath>
                </a14:m>
                <a:r>
                  <a:rPr lang="en-US" sz="4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𝚰</m:t>
                    </m:r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𝚰</m:t>
                    </m:r>
                    <m:r>
                      <a:rPr lang="en-US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b="1" dirty="0"/>
                  <a:t>of COVID-19</a:t>
                </a:r>
              </a:p>
            </p:txBody>
          </p:sp>
        </mc:Choice>
        <mc:Fallback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7085B6BA-A229-2743-9BFD-8BC13D6BF5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53947" y="431532"/>
                <a:ext cx="10515600" cy="1017975"/>
              </a:xfrm>
              <a:blipFill>
                <a:blip r:embed="rId2"/>
                <a:stretch>
                  <a:fillRect t="-22754" b="-28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DB298B9-ED99-C249-AB06-1C7BEAF88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947" y="2698861"/>
            <a:ext cx="10515600" cy="2428724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On January 19, 2020, coronavirus pandemic was confirmed to be spread in the United States by a 35-year-old man who returned to Kirkland, WA, United State on January 15 after traveling to visit family in Wuhan, China.</a:t>
            </a:r>
            <a:endParaRPr lang="en-US" sz="3200" dirty="0"/>
          </a:p>
        </p:txBody>
      </p:sp>
      <p:pic>
        <p:nvPicPr>
          <p:cNvPr id="14" name="Picture 2" descr="Related image">
            <a:extLst>
              <a:ext uri="{FF2B5EF4-FFF2-40B4-BE49-F238E27FC236}">
                <a16:creationId xmlns:a16="http://schemas.microsoft.com/office/drawing/2014/main" id="{C7F03D75-C0FC-A44B-8D9D-9078A1335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382" y="5723082"/>
            <a:ext cx="1134918" cy="11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441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1003</Words>
  <Application>Microsoft Office PowerPoint</Application>
  <PresentationFormat>Widescreen</PresentationFormat>
  <Paragraphs>278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ＭＳ Ｐゴシック</vt:lpstr>
      <vt:lpstr>Arial</vt:lpstr>
      <vt:lpstr>Arial Black</vt:lpstr>
      <vt:lpstr>Calibri</vt:lpstr>
      <vt:lpstr>Calibri Light</vt:lpstr>
      <vt:lpstr>Cambria</vt:lpstr>
      <vt:lpstr>Cambria Math</vt:lpstr>
      <vt:lpstr>Times New Roman</vt:lpstr>
      <vt:lpstr>Trebuchet MS</vt:lpstr>
      <vt:lpstr>Wingdings</vt:lpstr>
      <vt:lpstr>Office Theme</vt:lpstr>
      <vt:lpstr>COVID-19 Transmission Network: Analyzing of GISAID Network Using Real Stories</vt:lpstr>
      <vt:lpstr>Outline</vt:lpstr>
      <vt:lpstr>PowerPoint Presentation</vt:lpstr>
      <vt:lpstr>COVID-19 Transmission Network</vt:lpstr>
      <vt:lpstr>COVID-19 Transmission Network</vt:lpstr>
      <vt:lpstr>The Manually Extracted Dataset (Stories)</vt:lpstr>
      <vt:lpstr>Some Transmission Stories of COVID-19: The Transmission Story Ι of COVID-19</vt:lpstr>
      <vt:lpstr>Some Transmission Stories of COVID-19:  The Transmission Story Ι Ι  of COVID-19</vt:lpstr>
      <vt:lpstr>Some Transmission Stories of COVID-19 : The Transmission Story Ι Ι Ι of COVID-19</vt:lpstr>
      <vt:lpstr>PowerPoint Presentation</vt:lpstr>
      <vt:lpstr>Genetic sequences</vt:lpstr>
      <vt:lpstr>Virus mutation</vt:lpstr>
      <vt:lpstr>Coronavirus Genome Sequences</vt:lpstr>
      <vt:lpstr>GISAID Dataset</vt:lpstr>
      <vt:lpstr>The Nextstrain’s Augur toolkit: how to get GISAID transmissions</vt:lpstr>
      <vt:lpstr>Transmission Graph</vt:lpstr>
      <vt:lpstr>Problem Definition: Known Node Correspondence</vt:lpstr>
      <vt:lpstr>Problem Formulation (ILP)</vt:lpstr>
      <vt:lpstr>PowerPoint Presentation</vt:lpstr>
      <vt:lpstr>Adjacency Matrix</vt:lpstr>
      <vt:lpstr>Adjacency Matrix Difference Algorithm</vt:lpstr>
      <vt:lpstr>Experiment for Algorithm-1</vt:lpstr>
      <vt:lpstr>Range Based Coverage Algorithm</vt:lpstr>
      <vt:lpstr>Experiment for Algorithm-2</vt:lpstr>
      <vt:lpstr>Implementation Source code &amp; Visualization </vt:lpstr>
      <vt:lpstr>Future Work</vt:lpstr>
      <vt:lpstr>References: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zafar iqbal</dc:creator>
  <cp:lastModifiedBy>Javad</cp:lastModifiedBy>
  <cp:revision>61</cp:revision>
  <dcterms:created xsi:type="dcterms:W3CDTF">2020-04-23T02:46:05Z</dcterms:created>
  <dcterms:modified xsi:type="dcterms:W3CDTF">2020-04-30T22:22:34Z</dcterms:modified>
</cp:coreProperties>
</file>